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70" r:id="rId7"/>
    <p:sldId id="271" r:id="rId8"/>
    <p:sldId id="272" r:id="rId9"/>
    <p:sldId id="273" r:id="rId10"/>
    <p:sldId id="274" r:id="rId11"/>
    <p:sldId id="275" r:id="rId12"/>
    <p:sldId id="277" r:id="rId13"/>
    <p:sldId id="276" r:id="rId14"/>
    <p:sldId id="278" r:id="rId15"/>
    <p:sldId id="279" r:id="rId16"/>
    <p:sldId id="280" r:id="rId17"/>
    <p:sldId id="281" r:id="rId18"/>
    <p:sldId id="282" r:id="rId19"/>
    <p:sldId id="283" r:id="rId20"/>
    <p:sldId id="264" r:id="rId21"/>
    <p:sldId id="261" r:id="rId22"/>
    <p:sldId id="262" r:id="rId23"/>
    <p:sldId id="265" r:id="rId24"/>
    <p:sldId id="266" r:id="rId25"/>
    <p:sldId id="269"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7554B"/>
        </a:solidFill>
        <a:effectLst/>
        <a:uFillTx/>
        <a:latin typeface="Hoefler Text"/>
        <a:ea typeface="Hoefler Text"/>
        <a:cs typeface="Hoefler Text"/>
        <a:sym typeface="Hoefler Tex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7554B"/>
        </a:solidFill>
        <a:effectLst/>
        <a:uFillTx/>
        <a:latin typeface="Hoefler Text"/>
        <a:ea typeface="Hoefler Text"/>
        <a:cs typeface="Hoefler Text"/>
        <a:sym typeface="Hoefler Tex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7554B"/>
        </a:solidFill>
        <a:effectLst/>
        <a:uFillTx/>
        <a:latin typeface="Hoefler Text"/>
        <a:ea typeface="Hoefler Text"/>
        <a:cs typeface="Hoefler Text"/>
        <a:sym typeface="Hoefler Tex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7554B"/>
        </a:solidFill>
        <a:effectLst/>
        <a:uFillTx/>
        <a:latin typeface="Hoefler Text"/>
        <a:ea typeface="Hoefler Text"/>
        <a:cs typeface="Hoefler Text"/>
        <a:sym typeface="Hoefler Tex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7554B"/>
        </a:solidFill>
        <a:effectLst/>
        <a:uFillTx/>
        <a:latin typeface="Hoefler Text"/>
        <a:ea typeface="Hoefler Text"/>
        <a:cs typeface="Hoefler Text"/>
        <a:sym typeface="Hoefler Tex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7554B"/>
        </a:solidFill>
        <a:effectLst/>
        <a:uFillTx/>
        <a:latin typeface="Hoefler Text"/>
        <a:ea typeface="Hoefler Text"/>
        <a:cs typeface="Hoefler Text"/>
        <a:sym typeface="Hoefler Tex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7554B"/>
        </a:solidFill>
        <a:effectLst/>
        <a:uFillTx/>
        <a:latin typeface="Hoefler Text"/>
        <a:ea typeface="Hoefler Text"/>
        <a:cs typeface="Hoefler Text"/>
        <a:sym typeface="Hoefler Tex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7554B"/>
        </a:solidFill>
        <a:effectLst/>
        <a:uFillTx/>
        <a:latin typeface="Hoefler Text"/>
        <a:ea typeface="Hoefler Text"/>
        <a:cs typeface="Hoefler Text"/>
        <a:sym typeface="Hoefler Tex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7554B"/>
        </a:solidFill>
        <a:effectLst/>
        <a:uFillTx/>
        <a:latin typeface="Hoefler Text"/>
        <a:ea typeface="Hoefler Text"/>
        <a:cs typeface="Hoefler Text"/>
        <a:sym typeface="Hoefler Tex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oefler Text"/>
          <a:ea typeface="Hoefler Text"/>
          <a:cs typeface="Hoefler Text"/>
        </a:font>
        <a:srgbClr val="6C6A67"/>
      </a:tcTxStyle>
      <a:tcStyle>
        <a:tcBdr>
          <a:left>
            <a:ln w="25400" cap="flat">
              <a:solidFill>
                <a:srgbClr val="83714F">
                  <a:alpha val="30000"/>
                </a:srgbClr>
              </a:solidFill>
              <a:prstDash val="solid"/>
              <a:miter lim="400000"/>
            </a:ln>
          </a:left>
          <a:right>
            <a:ln w="25400" cap="flat">
              <a:solidFill>
                <a:srgbClr val="83714F">
                  <a:alpha val="30000"/>
                </a:srgbClr>
              </a:solidFill>
              <a:prstDash val="solid"/>
              <a:miter lim="400000"/>
            </a:ln>
          </a:right>
          <a:top>
            <a:ln w="25400" cap="flat">
              <a:solidFill>
                <a:srgbClr val="83714F">
                  <a:alpha val="30000"/>
                </a:srgbClr>
              </a:solidFill>
              <a:prstDash val="solid"/>
              <a:miter lim="400000"/>
            </a:ln>
          </a:top>
          <a:bottom>
            <a:ln w="25400" cap="flat">
              <a:solidFill>
                <a:srgbClr val="83714F">
                  <a:alpha val="30000"/>
                </a:srgbClr>
              </a:solidFill>
              <a:prstDash val="solid"/>
              <a:miter lim="400000"/>
            </a:ln>
          </a:bottom>
          <a:insideH>
            <a:ln w="25400" cap="flat">
              <a:solidFill>
                <a:srgbClr val="83714F">
                  <a:alpha val="30000"/>
                </a:srgbClr>
              </a:solidFill>
              <a:prstDash val="solid"/>
              <a:miter lim="400000"/>
            </a:ln>
          </a:insideH>
          <a:insideV>
            <a:ln w="25400" cap="flat">
              <a:solidFill>
                <a:srgbClr val="83714F">
                  <a:alpha val="30000"/>
                </a:srgbClr>
              </a:solidFill>
              <a:prstDash val="solid"/>
              <a:miter lim="400000"/>
            </a:ln>
          </a:insideV>
        </a:tcBdr>
        <a:fill>
          <a:noFill/>
        </a:fill>
      </a:tcStyle>
    </a:wholeTbl>
    <a:band2H>
      <a:tcTxStyle/>
      <a:tcStyle>
        <a:tcBdr/>
        <a:fill>
          <a:solidFill>
            <a:srgbClr val="83714F">
              <a:alpha val="8000"/>
            </a:srgbClr>
          </a:solidFill>
        </a:fill>
      </a:tcStyle>
    </a:band2H>
    <a:firstCol>
      <a:tcTxStyle b="off" i="off">
        <a:font>
          <a:latin typeface="Hoefler Text"/>
          <a:ea typeface="Hoefler Text"/>
          <a:cs typeface="Hoefler Text"/>
        </a:font>
        <a:srgbClr val="FFFFFF"/>
      </a:tcTxStyle>
      <a:tcStyle>
        <a:tcBdr>
          <a:left>
            <a:ln w="25400" cap="flat">
              <a:solidFill>
                <a:srgbClr val="83714F">
                  <a:alpha val="30000"/>
                </a:srgbClr>
              </a:solidFill>
              <a:prstDash val="solid"/>
              <a:miter lim="400000"/>
            </a:ln>
          </a:left>
          <a:right>
            <a:ln w="25400" cap="flat">
              <a:solidFill>
                <a:srgbClr val="83714F">
                  <a:alpha val="30000"/>
                </a:srgbClr>
              </a:solidFill>
              <a:prstDash val="solid"/>
              <a:miter lim="400000"/>
            </a:ln>
          </a:right>
          <a:top>
            <a:ln w="25400" cap="flat">
              <a:solidFill>
                <a:srgbClr val="83714F">
                  <a:alpha val="30000"/>
                </a:srgbClr>
              </a:solidFill>
              <a:prstDash val="solid"/>
              <a:miter lim="400000"/>
            </a:ln>
          </a:top>
          <a:bottom>
            <a:ln w="25400" cap="flat">
              <a:solidFill>
                <a:srgbClr val="83714F">
                  <a:alpha val="30000"/>
                </a:srgbClr>
              </a:solidFill>
              <a:prstDash val="solid"/>
              <a:miter lim="400000"/>
            </a:ln>
          </a:bottom>
          <a:insideH>
            <a:ln w="25400" cap="flat">
              <a:solidFill>
                <a:srgbClr val="83714F">
                  <a:alpha val="30000"/>
                </a:srgbClr>
              </a:solidFill>
              <a:prstDash val="solid"/>
              <a:miter lim="400000"/>
            </a:ln>
          </a:insideH>
          <a:insideV>
            <a:ln w="25400" cap="flat">
              <a:solidFill>
                <a:srgbClr val="83714F">
                  <a:alpha val="30000"/>
                </a:srgbClr>
              </a:solidFill>
              <a:prstDash val="solid"/>
              <a:miter lim="400000"/>
            </a:ln>
          </a:insideV>
        </a:tcBdr>
        <a:fill>
          <a:noFill/>
        </a:fill>
      </a:tcStyle>
    </a:firstCol>
    <a:lastRow>
      <a:tcTxStyle b="off" i="off">
        <a:font>
          <a:latin typeface="Hoefler Text"/>
          <a:ea typeface="Hoefler Text"/>
          <a:cs typeface="Hoefler Text"/>
        </a:font>
        <a:srgbClr val="6C6A67"/>
      </a:tcTxStyle>
      <a:tcStyle>
        <a:tcBdr>
          <a:left>
            <a:ln w="25400" cap="flat">
              <a:solidFill>
                <a:srgbClr val="83714F">
                  <a:alpha val="30000"/>
                </a:srgbClr>
              </a:solidFill>
              <a:prstDash val="solid"/>
              <a:miter lim="400000"/>
            </a:ln>
          </a:left>
          <a:right>
            <a:ln w="25400" cap="flat">
              <a:solidFill>
                <a:srgbClr val="83714F">
                  <a:alpha val="30000"/>
                </a:srgbClr>
              </a:solidFill>
              <a:prstDash val="solid"/>
              <a:miter lim="400000"/>
            </a:ln>
          </a:right>
          <a:top>
            <a:ln w="50800" cap="flat">
              <a:solidFill>
                <a:srgbClr val="83714F">
                  <a:alpha val="30000"/>
                </a:srgbClr>
              </a:solidFill>
              <a:prstDash val="solid"/>
              <a:miter lim="400000"/>
            </a:ln>
          </a:top>
          <a:bottom>
            <a:ln w="25400" cap="flat">
              <a:solidFill>
                <a:srgbClr val="83714F">
                  <a:alpha val="30000"/>
                </a:srgbClr>
              </a:solidFill>
              <a:prstDash val="solid"/>
              <a:miter lim="400000"/>
            </a:ln>
          </a:bottom>
          <a:insideH>
            <a:ln w="25400" cap="flat">
              <a:solidFill>
                <a:srgbClr val="83714F">
                  <a:alpha val="30000"/>
                </a:srgbClr>
              </a:solidFill>
              <a:prstDash val="solid"/>
              <a:miter lim="400000"/>
            </a:ln>
          </a:insideH>
          <a:insideV>
            <a:ln w="25400" cap="flat">
              <a:solidFill>
                <a:srgbClr val="83714F">
                  <a:alpha val="30000"/>
                </a:srgbClr>
              </a:solidFill>
              <a:prstDash val="solid"/>
              <a:miter lim="400000"/>
            </a:ln>
          </a:insideV>
        </a:tcBdr>
        <a:fill>
          <a:noFill/>
        </a:fill>
      </a:tcStyle>
    </a:lastRow>
    <a:firstRow>
      <a:tcTxStyle b="off" i="off">
        <a:font>
          <a:latin typeface="Hoefler Text"/>
          <a:ea typeface="Hoefler Text"/>
          <a:cs typeface="Hoefler Text"/>
        </a:font>
        <a:srgbClr val="FFFFFF"/>
      </a:tcTxStyle>
      <a:tcStyle>
        <a:tcBdr>
          <a:left>
            <a:ln w="25400" cap="flat">
              <a:solidFill>
                <a:srgbClr val="83714F">
                  <a:alpha val="30000"/>
                </a:srgbClr>
              </a:solidFill>
              <a:prstDash val="solid"/>
              <a:miter lim="400000"/>
            </a:ln>
          </a:left>
          <a:right>
            <a:ln w="25400" cap="flat">
              <a:solidFill>
                <a:srgbClr val="83714F">
                  <a:alpha val="30000"/>
                </a:srgbClr>
              </a:solidFill>
              <a:prstDash val="solid"/>
              <a:miter lim="400000"/>
            </a:ln>
          </a:right>
          <a:top>
            <a:ln w="25400" cap="flat">
              <a:solidFill>
                <a:srgbClr val="83714F">
                  <a:alpha val="30000"/>
                </a:srgbClr>
              </a:solidFill>
              <a:prstDash val="solid"/>
              <a:miter lim="400000"/>
            </a:ln>
          </a:top>
          <a:bottom>
            <a:ln w="25400" cap="flat">
              <a:solidFill>
                <a:srgbClr val="83714F">
                  <a:alpha val="30000"/>
                </a:srgbClr>
              </a:solidFill>
              <a:prstDash val="solid"/>
              <a:miter lim="400000"/>
            </a:ln>
          </a:bottom>
          <a:insideH>
            <a:ln w="25400" cap="flat">
              <a:solidFill>
                <a:srgbClr val="83714F">
                  <a:alpha val="30000"/>
                </a:srgbClr>
              </a:solidFill>
              <a:prstDash val="solid"/>
              <a:miter lim="400000"/>
            </a:ln>
          </a:insideH>
          <a:insideV>
            <a:ln w="25400" cap="flat">
              <a:solidFill>
                <a:srgbClr val="83714F">
                  <a:alpha val="30000"/>
                </a:srgbClr>
              </a:solidFill>
              <a:prstDash val="solid"/>
              <a:miter lim="400000"/>
            </a:ln>
          </a:insideV>
        </a:tcBdr>
        <a:fill>
          <a:noFill/>
        </a:fill>
      </a:tcStyle>
    </a:firstRow>
  </a:tblStyle>
  <a:tblStyle styleId="{C7B018BB-80A7-4F77-B60F-C8B233D01FF8}" styleName="">
    <a:tblBg/>
    <a:wholeTbl>
      <a:tcTxStyle b="off" i="off">
        <a:font>
          <a:latin typeface="Hoefler Text"/>
          <a:ea typeface="Hoefler Text"/>
          <a:cs typeface="Hoefler Text"/>
        </a:font>
        <a:srgbClr val="6C6A67"/>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a:tcStyle>
        <a:tcBdr/>
        <a:fill>
          <a:solidFill>
            <a:srgbClr val="DCDBCC">
              <a:alpha val="54000"/>
            </a:srgbClr>
          </a:solidFill>
        </a:fill>
      </a:tcStyle>
    </a:band2H>
    <a:firstCol>
      <a:tcTxStyle b="off" i="off">
        <a:font>
          <a:latin typeface="Hoefler Text"/>
          <a:ea typeface="Hoefler Text"/>
          <a:cs typeface="Hoefler Text"/>
        </a:font>
        <a:srgbClr val="F3F1DF"/>
      </a:tcTxStyle>
      <a:tcStyle>
        <a:tcBdr>
          <a:left>
            <a:ln w="12700" cap="flat">
              <a:noFill/>
              <a:miter lim="400000"/>
            </a:ln>
          </a:left>
          <a:right>
            <a:ln w="12700" cap="flat">
              <a:solidFill>
                <a:srgbClr val="B8B8B8"/>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F3F1DF"/>
              </a:solidFill>
              <a:prstDash val="solid"/>
              <a:miter lim="400000"/>
            </a:ln>
          </a:insideV>
        </a:tcBdr>
        <a:fill>
          <a:noFill/>
        </a:fill>
      </a:tcStyle>
    </a:firstCol>
    <a:lastRow>
      <a:tcTxStyle b="off" i="off">
        <a:font>
          <a:latin typeface="Hoefler Text"/>
          <a:ea typeface="Hoefler Text"/>
          <a:cs typeface="Hoefler Text"/>
        </a:font>
        <a:srgbClr val="F3F1D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oefler Text"/>
          <a:ea typeface="Hoefler Text"/>
          <a:cs typeface="Hoefler Text"/>
        </a:font>
        <a:srgbClr val="F3F1D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oefler Text"/>
          <a:ea typeface="Hoefler Text"/>
          <a:cs typeface="Hoefler Text"/>
        </a:font>
        <a:srgbClr val="6C6A67"/>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B2B1A5">
                  <a:alpha val="80000"/>
                </a:srgbClr>
              </a:solidFill>
              <a:prstDash val="solid"/>
              <a:miter lim="400000"/>
            </a:ln>
          </a:top>
          <a:bottom>
            <a:ln w="12700" cap="flat">
              <a:solidFill>
                <a:srgbClr val="B2B1A5">
                  <a:alpha val="80000"/>
                </a:srgbClr>
              </a:solidFill>
              <a:prstDash val="solid"/>
              <a:miter lim="400000"/>
            </a:ln>
          </a:bottom>
          <a:insideH>
            <a:ln w="12700" cap="flat">
              <a:solidFill>
                <a:srgbClr val="B2B1A5">
                  <a:alpha val="80000"/>
                </a:srgbClr>
              </a:solidFill>
              <a:prstDash val="solid"/>
              <a:miter lim="400000"/>
            </a:ln>
          </a:insideH>
          <a:insideV>
            <a:ln w="12700" cap="flat">
              <a:solidFill>
                <a:srgbClr val="5D5D5D"/>
              </a:solidFill>
              <a:prstDash val="solid"/>
              <a:miter lim="400000"/>
            </a:ln>
          </a:insideV>
        </a:tcBdr>
        <a:fill>
          <a:noFill/>
        </a:fill>
      </a:tcStyle>
    </a:wholeTbl>
    <a:band2H>
      <a:tcTxStyle/>
      <a:tcStyle>
        <a:tcBdr/>
        <a:fill>
          <a:solidFill>
            <a:srgbClr val="DCDBCC">
              <a:alpha val="80000"/>
            </a:srgbClr>
          </a:solidFill>
        </a:fill>
      </a:tcStyle>
    </a:band2H>
    <a:firstCol>
      <a:tcTxStyle b="off" i="off">
        <a:font>
          <a:latin typeface="Hoefler Text"/>
          <a:ea typeface="Hoefler Text"/>
          <a:cs typeface="Hoefler Text"/>
        </a:font>
        <a:srgbClr val="FFFFFF"/>
      </a:tcTxStyle>
      <a:tcStyle>
        <a:tcBdr>
          <a:left>
            <a:ln w="12700" cap="flat">
              <a:noFill/>
              <a:miter lim="400000"/>
            </a:ln>
          </a:left>
          <a:right>
            <a:ln w="12700" cap="flat">
              <a:solidFill>
                <a:srgbClr val="5D5D5D"/>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B2B1A5">
                  <a:alpha val="80000"/>
                </a:srgbClr>
              </a:solidFill>
              <a:prstDash val="solid"/>
              <a:miter lim="400000"/>
            </a:ln>
          </a:insideV>
        </a:tcBdr>
        <a:fill>
          <a:noFill/>
        </a:fill>
      </a:tcStyle>
    </a:firstCol>
    <a:lastRow>
      <a:tcTxStyle b="off" i="off">
        <a:font>
          <a:latin typeface="Hoefler Text"/>
          <a:ea typeface="Hoefler Text"/>
          <a:cs typeface="Hoefler Text"/>
        </a:font>
        <a:srgbClr val="6C6A67"/>
      </a:tcTxStyle>
      <a:tcStyle>
        <a:tcBdr>
          <a:left>
            <a:ln w="12700" cap="flat">
              <a:noFill/>
              <a:miter lim="400000"/>
            </a:ln>
          </a:left>
          <a:right>
            <a:ln w="12700" cap="flat">
              <a:noFill/>
              <a:miter lim="400000"/>
            </a:ln>
          </a:right>
          <a:top>
            <a:ln w="25400" cap="flat">
              <a:solidFill>
                <a:srgbClr val="B2B1A5">
                  <a:alpha val="80000"/>
                </a:srgbClr>
              </a:solidFill>
              <a:prstDash val="solid"/>
              <a:miter lim="400000"/>
            </a:ln>
          </a:top>
          <a:bottom>
            <a:ln w="12700" cap="flat">
              <a:noFill/>
              <a:miter lim="400000"/>
            </a:ln>
          </a:bottom>
          <a:insideH>
            <a:ln w="12700" cap="flat">
              <a:solidFill>
                <a:srgbClr val="B2B1A5">
                  <a:alpha val="80000"/>
                </a:srgbClr>
              </a:solidFill>
              <a:prstDash val="solid"/>
              <a:miter lim="400000"/>
            </a:ln>
          </a:insideH>
          <a:insideV>
            <a:ln w="12700" cap="flat">
              <a:noFill/>
              <a:miter lim="400000"/>
            </a:ln>
          </a:insideV>
        </a:tcBdr>
        <a:fill>
          <a:noFill/>
        </a:fill>
      </a:tcStyle>
    </a:lastRow>
    <a:firstRow>
      <a:tcTxStyle b="off" i="off">
        <a:font>
          <a:latin typeface="Hoefler Text"/>
          <a:ea typeface="Hoefler Text"/>
          <a:cs typeface="Hoefler Tex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B2B1A5">
                  <a:alpha val="80000"/>
                </a:srgbClr>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Hoefler Text"/>
          <a:ea typeface="Hoefler Text"/>
          <a:cs typeface="Hoefler Text"/>
        </a:font>
        <a:srgbClr val="6C6A67"/>
      </a:tcTxStyle>
      <a:tcStyle>
        <a:tcBdr>
          <a:left>
            <a:ln w="12700" cap="flat">
              <a:noFill/>
              <a:miter lim="400000"/>
            </a:ln>
          </a:left>
          <a:right>
            <a:ln w="12700" cap="flat">
              <a:noFill/>
              <a:miter lim="400000"/>
            </a:ln>
          </a:right>
          <a:top>
            <a:ln w="12700" cap="flat">
              <a:solidFill>
                <a:srgbClr val="AAA6A2"/>
              </a:solidFill>
              <a:custDash>
                <a:ds d="200000" sp="200000"/>
              </a:custDash>
              <a:miter lim="400000"/>
            </a:ln>
          </a:top>
          <a:bottom>
            <a:ln w="12700" cap="flat">
              <a:solidFill>
                <a:srgbClr val="AAA6A2"/>
              </a:solidFill>
              <a:custDash>
                <a:ds d="200000" sp="200000"/>
              </a:custDash>
              <a:miter lim="400000"/>
            </a:ln>
          </a:bottom>
          <a:insideH>
            <a:ln w="12700" cap="flat">
              <a:solidFill>
                <a:srgbClr val="AAA6A2"/>
              </a:solidFill>
              <a:custDash>
                <a:ds d="200000" sp="200000"/>
              </a:custDash>
              <a:miter lim="400000"/>
            </a:ln>
          </a:insideH>
          <a:insideV>
            <a:ln w="12700" cap="flat">
              <a:noFill/>
              <a:miter lim="400000"/>
            </a:ln>
          </a:insideV>
        </a:tcBdr>
        <a:fill>
          <a:noFill/>
        </a:fill>
      </a:tcStyle>
    </a:wholeTbl>
    <a:band2H>
      <a:tcTxStyle/>
      <a:tcStyle>
        <a:tcBdr/>
        <a:fill>
          <a:solidFill>
            <a:srgbClr val="DAE5E5">
              <a:alpha val="69000"/>
            </a:srgbClr>
          </a:solidFill>
        </a:fill>
      </a:tcStyle>
    </a:band2H>
    <a:firstCol>
      <a:tcTxStyle b="off" i="off">
        <a:font>
          <a:latin typeface="Hoefler Text"/>
          <a:ea typeface="Hoefler Text"/>
          <a:cs typeface="Hoefler Text"/>
        </a:font>
        <a:srgbClr val="6C6A67"/>
      </a:tcTxStyle>
      <a:tcStyle>
        <a:tcBdr>
          <a:left>
            <a:ln w="12700" cap="flat">
              <a:noFill/>
              <a:miter lim="400000"/>
            </a:ln>
          </a:left>
          <a:right>
            <a:ln w="12700" cap="flat">
              <a:solidFill>
                <a:srgbClr val="B8B8B8"/>
              </a:solidFill>
              <a:prstDash val="solid"/>
              <a:miter lim="400000"/>
            </a:ln>
          </a:right>
          <a:top>
            <a:ln w="12700" cap="flat">
              <a:solidFill>
                <a:srgbClr val="AAA6A2"/>
              </a:solidFill>
              <a:custDash>
                <a:ds d="200000" sp="200000"/>
              </a:custDash>
              <a:miter lim="400000"/>
            </a:ln>
          </a:top>
          <a:bottom>
            <a:ln w="12700" cap="flat">
              <a:solidFill>
                <a:srgbClr val="AAA6A2"/>
              </a:solidFill>
              <a:custDash>
                <a:ds d="200000" sp="200000"/>
              </a:custDash>
              <a:miter lim="400000"/>
            </a:ln>
          </a:bottom>
          <a:insideH>
            <a:ln w="12700" cap="flat">
              <a:solidFill>
                <a:srgbClr val="AAA6A2"/>
              </a:solidFill>
              <a:custDash>
                <a:ds d="200000" sp="200000"/>
              </a:custDash>
              <a:miter lim="400000"/>
            </a:ln>
          </a:insideH>
          <a:insideV>
            <a:ln w="12700" cap="flat">
              <a:noFill/>
              <a:miter lim="400000"/>
            </a:ln>
          </a:insideV>
        </a:tcBdr>
        <a:fill>
          <a:noFill/>
        </a:fill>
      </a:tcStyle>
    </a:firstCol>
    <a:lastRow>
      <a:tcTxStyle b="off" i="off">
        <a:font>
          <a:latin typeface="Hoefler Text"/>
          <a:ea typeface="Hoefler Text"/>
          <a:cs typeface="Hoefler Text"/>
        </a:font>
        <a:srgbClr val="F3F1D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oefler Text"/>
          <a:ea typeface="Hoefler Text"/>
          <a:cs typeface="Hoefler Text"/>
        </a:font>
        <a:srgbClr val="F3F1D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Hoefler Text"/>
          <a:ea typeface="Hoefler Text"/>
          <a:cs typeface="Hoefler Text"/>
        </a:font>
        <a:srgbClr val="6C6A67"/>
      </a:tcTxStyle>
      <a:tcStyle>
        <a:tcBdr>
          <a:left>
            <a:ln w="25400" cap="flat">
              <a:solidFill>
                <a:srgbClr val="DCDBCC">
                  <a:alpha val="80000"/>
                </a:srgbClr>
              </a:solidFill>
              <a:custDash>
                <a:ds d="200000" sp="200000"/>
              </a:custDash>
              <a:miter lim="400000"/>
            </a:ln>
          </a:left>
          <a:right>
            <a:ln w="25400" cap="flat">
              <a:solidFill>
                <a:srgbClr val="DCDBCC">
                  <a:alpha val="80000"/>
                </a:srgbClr>
              </a:solidFill>
              <a:custDash>
                <a:ds d="200000" sp="200000"/>
              </a:custDash>
              <a:miter lim="400000"/>
            </a:ln>
          </a:right>
          <a:top>
            <a:ln w="12700" cap="flat">
              <a:noFill/>
              <a:miter lim="400000"/>
            </a:ln>
          </a:top>
          <a:bottom>
            <a:ln w="12700" cap="flat">
              <a:noFill/>
              <a:miter lim="400000"/>
            </a:ln>
          </a:bottom>
          <a:insideH>
            <a:ln w="12700" cap="flat">
              <a:noFill/>
              <a:miter lim="400000"/>
            </a:ln>
          </a:insideH>
          <a:insideV>
            <a:ln w="25400" cap="flat">
              <a:solidFill>
                <a:srgbClr val="DCDBCC">
                  <a:alpha val="80000"/>
                </a:srgbClr>
              </a:solidFill>
              <a:custDash>
                <a:ds d="200000" sp="200000"/>
              </a:custDash>
              <a:miter lim="400000"/>
            </a:ln>
          </a:insideV>
        </a:tcBdr>
        <a:fill>
          <a:noFill/>
        </a:fill>
      </a:tcStyle>
    </a:wholeTbl>
    <a:band2H>
      <a:tcTxStyle/>
      <a:tcStyle>
        <a:tcBdr/>
        <a:fill>
          <a:solidFill>
            <a:srgbClr val="DEDEDF">
              <a:alpha val="76000"/>
            </a:srgbClr>
          </a:solidFill>
        </a:fill>
      </a:tcStyle>
    </a:band2H>
    <a:firstCol>
      <a:tcTxStyle b="off" i="off">
        <a:font>
          <a:latin typeface="Hoefler Text"/>
          <a:ea typeface="Hoefler Text"/>
          <a:cs typeface="Hoefler Text"/>
        </a:font>
        <a:srgbClr val="F3F1DF"/>
      </a:tcTxStyle>
      <a:tcStyle>
        <a:tcBdr>
          <a:left>
            <a:ln w="12700" cap="flat">
              <a:noFill/>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B2B1A5">
                  <a:alpha val="80000"/>
                </a:srgbClr>
              </a:solidFill>
              <a:prstDash val="solid"/>
              <a:miter lim="400000"/>
            </a:ln>
          </a:insideV>
        </a:tcBdr>
        <a:fill>
          <a:noFill/>
        </a:fill>
      </a:tcStyle>
    </a:firstCol>
    <a:lastRow>
      <a:tcTxStyle b="off" i="off">
        <a:font>
          <a:latin typeface="Hoefler Text"/>
          <a:ea typeface="Hoefler Text"/>
          <a:cs typeface="Hoefler Text"/>
        </a:font>
        <a:srgbClr val="F3F1D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B2B1A5">
                  <a:alpha val="80000"/>
                </a:srgbClr>
              </a:solidFill>
              <a:prstDash val="solid"/>
              <a:miter lim="400000"/>
            </a:ln>
          </a:insideH>
          <a:insideV>
            <a:ln w="12700" cap="flat">
              <a:noFill/>
              <a:miter lim="400000"/>
            </a:ln>
          </a:insideV>
        </a:tcBdr>
        <a:fill>
          <a:noFill/>
        </a:fill>
      </a:tcStyle>
    </a:lastRow>
    <a:firstRow>
      <a:tcTxStyle b="off" i="off">
        <a:font>
          <a:latin typeface="Hoefler Text"/>
          <a:ea typeface="Hoefler Text"/>
          <a:cs typeface="Hoefler Text"/>
        </a:font>
        <a:srgbClr val="F3F1D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B2B1A5">
                  <a:alpha val="80000"/>
                </a:srgbClr>
              </a:solidFill>
              <a:prstDash val="solid"/>
              <a:miter lim="400000"/>
            </a:ln>
          </a:insideH>
          <a:insideV>
            <a:ln w="12700" cap="flat">
              <a:noFill/>
              <a:miter lim="400000"/>
            </a:ln>
          </a:insideV>
        </a:tcBdr>
        <a:fill>
          <a:noFill/>
        </a:fill>
      </a:tcStyle>
    </a:firstRow>
  </a:tblStyle>
  <a:tblStyle styleId="{2708684C-4D16-4618-839F-0558EEFCDFE6}" styleName="">
    <a:tblBg/>
    <a:wholeTbl>
      <a:tcTxStyle b="off" i="off">
        <a:font>
          <a:latin typeface="Hoefler Text"/>
          <a:ea typeface="Hoefler Text"/>
          <a:cs typeface="Hoefler Text"/>
        </a:font>
        <a:srgbClr val="6C6A67"/>
      </a:tcTxStyle>
      <a:tcStyle>
        <a:tcBdr>
          <a:left>
            <a:ln w="25400" cap="flat">
              <a:solidFill>
                <a:srgbClr val="6C6A67">
                  <a:alpha val="70000"/>
                </a:srgbClr>
              </a:solidFill>
              <a:custDash>
                <a:ds d="200000" sp="200000"/>
              </a:custDash>
              <a:miter lim="400000"/>
            </a:ln>
          </a:left>
          <a:right>
            <a:ln w="25400" cap="flat">
              <a:solidFill>
                <a:srgbClr val="6C6A67">
                  <a:alpha val="70000"/>
                </a:srgbClr>
              </a:solidFill>
              <a:custDash>
                <a:ds d="200000" sp="200000"/>
              </a:custDash>
              <a:miter lim="400000"/>
            </a:ln>
          </a:right>
          <a:top>
            <a:ln w="25400" cap="flat">
              <a:solidFill>
                <a:srgbClr val="6C6A67">
                  <a:alpha val="70000"/>
                </a:srgbClr>
              </a:solidFill>
              <a:custDash>
                <a:ds d="200000" sp="200000"/>
              </a:custDash>
              <a:miter lim="400000"/>
            </a:ln>
          </a:top>
          <a:bottom>
            <a:ln w="25400" cap="flat">
              <a:solidFill>
                <a:srgbClr val="6C6A67">
                  <a:alpha val="70000"/>
                </a:srgbClr>
              </a:solidFill>
              <a:custDash>
                <a:ds d="200000" sp="200000"/>
              </a:custDash>
              <a:miter lim="400000"/>
            </a:ln>
          </a:bottom>
          <a:insideH>
            <a:ln w="25400" cap="flat">
              <a:solidFill>
                <a:srgbClr val="6C6A67">
                  <a:alpha val="70000"/>
                </a:srgbClr>
              </a:solidFill>
              <a:custDash>
                <a:ds d="200000" sp="200000"/>
              </a:custDash>
              <a:miter lim="400000"/>
            </a:ln>
          </a:insideH>
          <a:insideV>
            <a:ln w="25400" cap="flat">
              <a:solidFill>
                <a:srgbClr val="6C6A67">
                  <a:alpha val="70000"/>
                </a:srgbClr>
              </a:solidFill>
              <a:custDash>
                <a:ds d="200000" sp="200000"/>
              </a:custDash>
              <a:miter lim="400000"/>
            </a:ln>
          </a:insideV>
        </a:tcBdr>
        <a:fill>
          <a:noFill/>
        </a:fill>
      </a:tcStyle>
    </a:wholeTbl>
    <a:band2H>
      <a:tcTxStyle/>
      <a:tcStyle>
        <a:tcBdr/>
        <a:fill>
          <a:solidFill>
            <a:srgbClr val="DCDBCC">
              <a:alpha val="80000"/>
            </a:srgbClr>
          </a:solidFill>
        </a:fill>
      </a:tcStyle>
    </a:band2H>
    <a:firstCol>
      <a:tcTxStyle b="off" i="off">
        <a:font>
          <a:latin typeface="Hoefler Text"/>
          <a:ea typeface="Hoefler Text"/>
          <a:cs typeface="Hoefler Text"/>
        </a:font>
        <a:srgbClr val="6C6A67"/>
      </a:tcTxStyle>
      <a:tcStyle>
        <a:tcBdr>
          <a:left>
            <a:ln w="12700" cap="flat">
              <a:noFill/>
              <a:miter lim="400000"/>
            </a:ln>
          </a:left>
          <a:right>
            <a:ln w="25400" cap="flat">
              <a:solidFill>
                <a:srgbClr val="6C6A67">
                  <a:alpha val="70000"/>
                </a:srgbClr>
              </a:solidFill>
              <a:prstDash val="solid"/>
              <a:miter lim="400000"/>
            </a:ln>
          </a:right>
          <a:top>
            <a:ln w="25400" cap="flat">
              <a:solidFill>
                <a:srgbClr val="6C6A67">
                  <a:alpha val="70000"/>
                </a:srgbClr>
              </a:solidFill>
              <a:custDash>
                <a:ds d="200000" sp="200000"/>
              </a:custDash>
              <a:miter lim="400000"/>
            </a:ln>
          </a:top>
          <a:bottom>
            <a:ln w="25400" cap="flat">
              <a:solidFill>
                <a:srgbClr val="6C6A67">
                  <a:alpha val="70000"/>
                </a:srgbClr>
              </a:solidFill>
              <a:custDash>
                <a:ds d="200000" sp="200000"/>
              </a:custDash>
              <a:miter lim="400000"/>
            </a:ln>
          </a:bottom>
          <a:insideH>
            <a:ln w="25400" cap="flat">
              <a:solidFill>
                <a:srgbClr val="6C6A67">
                  <a:alpha val="70000"/>
                </a:srgbClr>
              </a:solidFill>
              <a:custDash>
                <a:ds d="200000" sp="200000"/>
              </a:custDash>
              <a:miter lim="400000"/>
            </a:ln>
          </a:insideH>
          <a:insideV>
            <a:ln w="25400" cap="flat">
              <a:solidFill>
                <a:srgbClr val="6C6A67">
                  <a:alpha val="70000"/>
                </a:srgbClr>
              </a:solidFill>
              <a:prstDash val="solid"/>
              <a:miter lim="400000"/>
            </a:ln>
          </a:insideV>
        </a:tcBdr>
        <a:fill>
          <a:noFill/>
        </a:fill>
      </a:tcStyle>
    </a:firstCol>
    <a:lastRow>
      <a:tcTxStyle b="off" i="off">
        <a:font>
          <a:latin typeface="Hoefler Text"/>
          <a:ea typeface="Hoefler Text"/>
          <a:cs typeface="Hoefler Text"/>
        </a:font>
        <a:srgbClr val="6C6A67"/>
      </a:tcTxStyle>
      <a:tcStyle>
        <a:tcBdr>
          <a:left>
            <a:ln w="25400" cap="flat">
              <a:solidFill>
                <a:srgbClr val="6C6A67">
                  <a:alpha val="70000"/>
                </a:srgbClr>
              </a:solidFill>
              <a:custDash>
                <a:ds d="200000" sp="200000"/>
              </a:custDash>
              <a:miter lim="400000"/>
            </a:ln>
          </a:left>
          <a:right>
            <a:ln w="25400" cap="flat">
              <a:solidFill>
                <a:srgbClr val="6C6A67">
                  <a:alpha val="70000"/>
                </a:srgbClr>
              </a:solidFill>
              <a:custDash>
                <a:ds d="200000" sp="200000"/>
              </a:custDash>
              <a:miter lim="400000"/>
            </a:ln>
          </a:right>
          <a:top>
            <a:ln w="25400" cap="flat">
              <a:solidFill>
                <a:srgbClr val="6C6A67">
                  <a:alpha val="70000"/>
                </a:srgbClr>
              </a:solidFill>
              <a:prstDash val="solid"/>
              <a:miter lim="400000"/>
            </a:ln>
          </a:top>
          <a:bottom>
            <a:ln w="12700" cap="flat">
              <a:noFill/>
              <a:miter lim="400000"/>
            </a:ln>
          </a:bottom>
          <a:insideH>
            <a:ln w="25400" cap="flat">
              <a:solidFill>
                <a:srgbClr val="6C6A67">
                  <a:alpha val="70000"/>
                </a:srgbClr>
              </a:solidFill>
              <a:prstDash val="solid"/>
              <a:miter lim="400000"/>
            </a:ln>
          </a:insideH>
          <a:insideV>
            <a:ln w="25400" cap="flat">
              <a:solidFill>
                <a:srgbClr val="6C6A67">
                  <a:alpha val="70000"/>
                </a:srgbClr>
              </a:solidFill>
              <a:custDash>
                <a:ds d="200000" sp="200000"/>
              </a:custDash>
              <a:miter lim="400000"/>
            </a:ln>
          </a:insideV>
        </a:tcBdr>
        <a:fill>
          <a:noFill/>
        </a:fill>
      </a:tcStyle>
    </a:lastRow>
    <a:firstRow>
      <a:tcTxStyle b="off" i="off">
        <a:font>
          <a:latin typeface="Hoefler Text"/>
          <a:ea typeface="Hoefler Text"/>
          <a:cs typeface="Hoefler Text"/>
        </a:font>
        <a:srgbClr val="6C6A67"/>
      </a:tcTxStyle>
      <a:tcStyle>
        <a:tcBdr>
          <a:left>
            <a:ln w="25400" cap="flat">
              <a:solidFill>
                <a:srgbClr val="6C6A67">
                  <a:alpha val="70000"/>
                </a:srgbClr>
              </a:solidFill>
              <a:custDash>
                <a:ds d="200000" sp="200000"/>
              </a:custDash>
              <a:miter lim="400000"/>
            </a:ln>
          </a:left>
          <a:right>
            <a:ln w="25400" cap="flat">
              <a:solidFill>
                <a:srgbClr val="6C6A67">
                  <a:alpha val="70000"/>
                </a:srgbClr>
              </a:solidFill>
              <a:custDash>
                <a:ds d="200000" sp="200000"/>
              </a:custDash>
              <a:miter lim="400000"/>
            </a:ln>
          </a:right>
          <a:top>
            <a:ln w="12700" cap="flat">
              <a:noFill/>
              <a:miter lim="400000"/>
            </a:ln>
          </a:top>
          <a:bottom>
            <a:ln w="25400" cap="flat">
              <a:solidFill>
                <a:srgbClr val="6C6A67">
                  <a:alpha val="70000"/>
                </a:srgbClr>
              </a:solidFill>
              <a:prstDash val="solid"/>
              <a:miter lim="400000"/>
            </a:ln>
          </a:bottom>
          <a:insideH>
            <a:ln w="25400" cap="flat">
              <a:solidFill>
                <a:srgbClr val="6C6A67">
                  <a:alpha val="70000"/>
                </a:srgbClr>
              </a:solidFill>
              <a:prstDash val="solid"/>
              <a:miter lim="400000"/>
            </a:ln>
          </a:insideH>
          <a:insideV>
            <a:ln w="25400" cap="flat">
              <a:solidFill>
                <a:srgbClr val="6C6A67">
                  <a:alpha val="70000"/>
                </a:srgbClr>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3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8" name="Group"/>
          <p:cNvGrpSpPr/>
          <p:nvPr/>
        </p:nvGrpSpPr>
        <p:grpSpPr>
          <a:xfrm>
            <a:off x="1485900" y="2070100"/>
            <a:ext cx="10033000" cy="88901"/>
            <a:chOff x="0" y="0"/>
            <a:chExt cx="10033000" cy="88900"/>
          </a:xfrm>
        </p:grpSpPr>
        <p:pic>
          <p:nvPicPr>
            <p:cNvPr id="25" name="typesetflourish_shape_big.pdf" descr="typesetflourish_shape_big.pdf"/>
            <p:cNvPicPr>
              <a:picLocks/>
            </p:cNvPicPr>
            <p:nvPr/>
          </p:nvPicPr>
          <p:blipFill>
            <a:blip r:embed="rId3"/>
            <a:stretch>
              <a:fillRect/>
            </a:stretch>
          </p:blipFill>
          <p:spPr>
            <a:xfrm>
              <a:off x="4864100" y="0"/>
              <a:ext cx="304800" cy="88901"/>
            </a:xfrm>
            <a:prstGeom prst="rect">
              <a:avLst/>
            </a:prstGeom>
            <a:ln w="12700" cap="flat">
              <a:noFill/>
              <a:miter lim="400000"/>
            </a:ln>
            <a:effectLst/>
          </p:spPr>
        </p:pic>
        <p:pic>
          <p:nvPicPr>
            <p:cNvPr id="26" name="typesetflourish_line.pdf" descr="typesetflourish_line.pdf"/>
            <p:cNvPicPr>
              <a:picLocks/>
            </p:cNvPicPr>
            <p:nvPr/>
          </p:nvPicPr>
          <p:blipFill>
            <a:blip r:embed="rId4"/>
            <a:stretch>
              <a:fillRect/>
            </a:stretch>
          </p:blipFill>
          <p:spPr>
            <a:xfrm>
              <a:off x="0" y="38100"/>
              <a:ext cx="4864100" cy="12700"/>
            </a:xfrm>
            <a:prstGeom prst="rect">
              <a:avLst/>
            </a:prstGeom>
            <a:ln w="12700" cap="flat">
              <a:noFill/>
              <a:miter lim="400000"/>
            </a:ln>
            <a:effectLst/>
          </p:spPr>
        </p:pic>
        <p:pic>
          <p:nvPicPr>
            <p:cNvPr id="27" name="typesetflourish_line.pdf" descr="typesetflourish_line.pdf"/>
            <p:cNvPicPr>
              <a:picLocks/>
            </p:cNvPicPr>
            <p:nvPr/>
          </p:nvPicPr>
          <p:blipFill>
            <a:blip r:embed="rId4"/>
            <a:stretch>
              <a:fillRect/>
            </a:stretch>
          </p:blipFill>
          <p:spPr>
            <a:xfrm rot="10800000">
              <a:off x="5168900" y="38099"/>
              <a:ext cx="4864100" cy="12701"/>
            </a:xfrm>
            <a:prstGeom prst="rect">
              <a:avLst/>
            </a:prstGeom>
            <a:ln w="12700" cap="flat">
              <a:noFill/>
              <a:miter lim="400000"/>
            </a:ln>
            <a:effectLst/>
          </p:spPr>
        </p:pic>
      </p:grpSp>
      <p:sp>
        <p:nvSpPr>
          <p:cNvPr id="29" name="Image"/>
          <p:cNvSpPr>
            <a:spLocks noGrp="1"/>
          </p:cNvSpPr>
          <p:nvPr>
            <p:ph type="pic" idx="13"/>
          </p:nvPr>
        </p:nvSpPr>
        <p:spPr>
          <a:xfrm>
            <a:off x="1181100" y="1200001"/>
            <a:ext cx="11374570" cy="7797801"/>
          </a:xfrm>
          <a:prstGeom prst="rect">
            <a:avLst/>
          </a:prstGeom>
          <a:ln w="9525">
            <a:round/>
          </a:ln>
        </p:spPr>
        <p:txBody>
          <a:bodyPr lIns="91439" tIns="45719" rIns="91439" bIns="45719" anchor="t">
            <a:noAutofit/>
          </a:bodyPr>
          <a:lstStyle/>
          <a:p>
            <a:endParaRPr/>
          </a:p>
        </p:txBody>
      </p:sp>
      <p:sp>
        <p:nvSpPr>
          <p:cNvPr id="30" name="Title Text"/>
          <p:cNvSpPr txBox="1">
            <a:spLocks noGrp="1"/>
          </p:cNvSpPr>
          <p:nvPr>
            <p:ph type="title"/>
          </p:nvPr>
        </p:nvSpPr>
        <p:spPr>
          <a:xfrm>
            <a:off x="1117600" y="838200"/>
            <a:ext cx="10769600" cy="1143000"/>
          </a:xfrm>
          <a:prstGeom prst="rect">
            <a:avLst/>
          </a:prstGeom>
        </p:spPr>
        <p:txBody>
          <a:bodyPr/>
          <a:lstStyle/>
          <a:p>
            <a:r>
              <a:t>Title Text</a:t>
            </a:r>
          </a:p>
        </p:txBody>
      </p:sp>
      <p:sp>
        <p:nvSpPr>
          <p:cNvPr id="31" name="Body Level One…"/>
          <p:cNvSpPr txBox="1">
            <a:spLocks noGrp="1"/>
          </p:cNvSpPr>
          <p:nvPr>
            <p:ph type="body" sz="quarter" idx="1"/>
          </p:nvPr>
        </p:nvSpPr>
        <p:spPr>
          <a:xfrm>
            <a:off x="1117600" y="2273300"/>
            <a:ext cx="10769600" cy="647700"/>
          </a:xfrm>
          <a:prstGeom prst="rect">
            <a:avLst/>
          </a:prstGeom>
        </p:spPr>
        <p:txBody>
          <a:bodyPr anchor="t"/>
          <a:lstStyle>
            <a:lvl1pPr marL="0" indent="0" algn="ctr">
              <a:lnSpc>
                <a:spcPct val="90000"/>
              </a:lnSpc>
              <a:spcBef>
                <a:spcPts val="1200"/>
              </a:spcBef>
              <a:buSzTx/>
              <a:buNone/>
              <a:defRPr sz="3600">
                <a:solidFill>
                  <a:srgbClr val="B6492C"/>
                </a:solidFill>
                <a:latin typeface="Bodoni SvtyTwo SC ITC TT-Book"/>
                <a:ea typeface="Bodoni SvtyTwo SC ITC TT-Book"/>
                <a:cs typeface="Bodoni SvtyTwo SC ITC TT-Book"/>
                <a:sym typeface="Bodoni SvtyTwo SC ITC TT-Book"/>
              </a:defRPr>
            </a:lvl1pPr>
            <a:lvl2pPr marL="0" indent="0" algn="ctr">
              <a:lnSpc>
                <a:spcPct val="90000"/>
              </a:lnSpc>
              <a:spcBef>
                <a:spcPts val="1200"/>
              </a:spcBef>
              <a:buSzTx/>
              <a:buNone/>
              <a:defRPr sz="3600">
                <a:solidFill>
                  <a:srgbClr val="B6492C"/>
                </a:solidFill>
                <a:latin typeface="Bodoni SvtyTwo SC ITC TT-Book"/>
                <a:ea typeface="Bodoni SvtyTwo SC ITC TT-Book"/>
                <a:cs typeface="Bodoni SvtyTwo SC ITC TT-Book"/>
                <a:sym typeface="Bodoni SvtyTwo SC ITC TT-Book"/>
              </a:defRPr>
            </a:lvl2pPr>
            <a:lvl3pPr marL="0" indent="0" algn="ctr">
              <a:lnSpc>
                <a:spcPct val="90000"/>
              </a:lnSpc>
              <a:spcBef>
                <a:spcPts val="1200"/>
              </a:spcBef>
              <a:buSzTx/>
              <a:buNone/>
              <a:defRPr sz="3600">
                <a:solidFill>
                  <a:srgbClr val="B6492C"/>
                </a:solidFill>
                <a:latin typeface="Bodoni SvtyTwo SC ITC TT-Book"/>
                <a:ea typeface="Bodoni SvtyTwo SC ITC TT-Book"/>
                <a:cs typeface="Bodoni SvtyTwo SC ITC TT-Book"/>
                <a:sym typeface="Bodoni SvtyTwo SC ITC TT-Book"/>
              </a:defRPr>
            </a:lvl3pPr>
            <a:lvl4pPr marL="0" indent="0" algn="ctr">
              <a:lnSpc>
                <a:spcPct val="90000"/>
              </a:lnSpc>
              <a:spcBef>
                <a:spcPts val="1200"/>
              </a:spcBef>
              <a:buSzTx/>
              <a:buNone/>
              <a:defRPr sz="3600">
                <a:solidFill>
                  <a:srgbClr val="B6492C"/>
                </a:solidFill>
                <a:latin typeface="Bodoni SvtyTwo SC ITC TT-Book"/>
                <a:ea typeface="Bodoni SvtyTwo SC ITC TT-Book"/>
                <a:cs typeface="Bodoni SvtyTwo SC ITC TT-Book"/>
                <a:sym typeface="Bodoni SvtyTwo SC ITC TT-Book"/>
              </a:defRPr>
            </a:lvl4pPr>
            <a:lvl5pPr marL="0" indent="0" algn="ctr">
              <a:lnSpc>
                <a:spcPct val="90000"/>
              </a:lnSpc>
              <a:spcBef>
                <a:spcPts val="1200"/>
              </a:spcBef>
              <a:buSzTx/>
              <a:buNone/>
              <a:defRPr sz="3600">
                <a:solidFill>
                  <a:srgbClr val="B6492C"/>
                </a:solidFill>
                <a:latin typeface="Bodoni SvtyTwo SC ITC TT-Book"/>
                <a:ea typeface="Bodoni SvtyTwo SC ITC TT-Book"/>
                <a:cs typeface="Bodoni SvtyTwo SC ITC TT-Book"/>
                <a:sym typeface="Bodoni SvtyTwo SC ITC TT-Book"/>
              </a:defRPr>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a:noFill/>
        </p:spPr>
        <p:txBody>
          <a:bodyPr/>
          <a:lstStyle>
            <a:lvl1pPr>
              <a:defRPr>
                <a:solidFill>
                  <a:srgbClr val="FAEFE0"/>
                </a:solidFill>
              </a:defRPr>
            </a:lvl1pPr>
          </a:lstStyle>
          <a:p>
            <a:fld id="{86CB4B4D-7CA3-9044-876B-883B54F8677D}" type="slidenum">
              <a:t>‹#›</a:t>
            </a:fld>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6" name="Image"/>
          <p:cNvSpPr>
            <a:spLocks noGrp="1"/>
          </p:cNvSpPr>
          <p:nvPr>
            <p:ph type="pic" idx="13"/>
          </p:nvPr>
        </p:nvSpPr>
        <p:spPr>
          <a:xfrm>
            <a:off x="-609600" y="0"/>
            <a:ext cx="14264525" cy="9779000"/>
          </a:xfrm>
          <a:prstGeom prst="rect">
            <a:avLst/>
          </a:prstGeom>
        </p:spPr>
        <p:txBody>
          <a:bodyPr lIns="91439" tIns="45719" rIns="91439" bIns="45719" anchor="t">
            <a:noAutofit/>
          </a:bodyPr>
          <a:lstStyle/>
          <a:p>
            <a:endParaRPr/>
          </a:p>
        </p:txBody>
      </p:sp>
      <p:sp>
        <p:nvSpPr>
          <p:cNvPr id="117" name="Slide Number"/>
          <p:cNvSpPr txBox="1">
            <a:spLocks noGrp="1"/>
          </p:cNvSpPr>
          <p:nvPr>
            <p:ph type="sldNum" sz="quarter" idx="2"/>
          </p:nvPr>
        </p:nvSpPr>
        <p:spPr>
          <a:prstGeom prst="rect">
            <a:avLst/>
          </a:prstGeom>
          <a:noFill/>
        </p:spPr>
        <p:txBody>
          <a:bodyPr/>
          <a:lstStyle>
            <a:lvl1pPr>
              <a:defRPr>
                <a:solidFill>
                  <a:srgbClr val="FAEFE0"/>
                </a:solidFill>
              </a:defRPr>
            </a:lvl1pPr>
          </a:lstStyle>
          <a:p>
            <a:fld id="{86CB4B4D-7CA3-9044-876B-883B54F8677D}" type="slidenum">
              <a:t>‹#›</a:t>
            </a:fld>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xfrm>
            <a:off x="6366789" y="9245599"/>
            <a:ext cx="283922" cy="381001"/>
          </a:xfrm>
          <a:prstGeom prst="rect">
            <a:avLst/>
          </a:prstGeom>
        </p:spPr>
        <p:txBody>
          <a:bodyPr anchor="ctr"/>
          <a:lstStyle/>
          <a:p>
            <a:fld id="{86CB4B4D-7CA3-9044-876B-883B54F8677D}" type="slidenum">
              <a:t>‹#›</a:t>
            </a:fld>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re">
    <p:spTree>
      <p:nvGrpSpPr>
        <p:cNvPr id="1" name=""/>
        <p:cNvGrpSpPr/>
        <p:nvPr/>
      </p:nvGrpSpPr>
      <p:grpSpPr>
        <a:xfrm>
          <a:off x="0" y="0"/>
          <a:ext cx="0" cy="0"/>
          <a:chOff x="0" y="0"/>
          <a:chExt cx="0" cy="0"/>
        </a:xfrm>
      </p:grpSpPr>
      <p:sp>
        <p:nvSpPr>
          <p:cNvPr id="39" name="Title Text"/>
          <p:cNvSpPr txBox="1">
            <a:spLocks noGrp="1"/>
          </p:cNvSpPr>
          <p:nvPr>
            <p:ph type="title"/>
          </p:nvPr>
        </p:nvSpPr>
        <p:spPr>
          <a:xfrm>
            <a:off x="1117600" y="3606800"/>
            <a:ext cx="10769600" cy="2540000"/>
          </a:xfrm>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50" name="Group"/>
          <p:cNvGrpSpPr/>
          <p:nvPr/>
        </p:nvGrpSpPr>
        <p:grpSpPr>
          <a:xfrm>
            <a:off x="1638300" y="4889500"/>
            <a:ext cx="4368801" cy="88901"/>
            <a:chOff x="0" y="0"/>
            <a:chExt cx="4368800" cy="88900"/>
          </a:xfrm>
        </p:grpSpPr>
        <p:pic>
          <p:nvPicPr>
            <p:cNvPr id="47" name="typesetflourish_shape_big.pdf" descr="typesetflourish_shape_big.pdf"/>
            <p:cNvPicPr>
              <a:picLocks/>
            </p:cNvPicPr>
            <p:nvPr/>
          </p:nvPicPr>
          <p:blipFill>
            <a:blip r:embed="rId3"/>
            <a:stretch>
              <a:fillRect/>
            </a:stretch>
          </p:blipFill>
          <p:spPr>
            <a:xfrm>
              <a:off x="2032000" y="0"/>
              <a:ext cx="304800" cy="88901"/>
            </a:xfrm>
            <a:prstGeom prst="rect">
              <a:avLst/>
            </a:prstGeom>
            <a:ln w="12700" cap="flat">
              <a:noFill/>
              <a:miter lim="400000"/>
            </a:ln>
            <a:effectLst/>
          </p:spPr>
        </p:pic>
        <p:pic>
          <p:nvPicPr>
            <p:cNvPr id="48" name="typesetflourish_line.pdf" descr="typesetflourish_line.pdf"/>
            <p:cNvPicPr>
              <a:picLocks/>
            </p:cNvPicPr>
            <p:nvPr/>
          </p:nvPicPr>
          <p:blipFill>
            <a:blip r:embed="rId4"/>
            <a:stretch>
              <a:fillRect/>
            </a:stretch>
          </p:blipFill>
          <p:spPr>
            <a:xfrm>
              <a:off x="0" y="38100"/>
              <a:ext cx="2032001" cy="12700"/>
            </a:xfrm>
            <a:prstGeom prst="rect">
              <a:avLst/>
            </a:prstGeom>
            <a:ln w="12700" cap="flat">
              <a:noFill/>
              <a:miter lim="400000"/>
            </a:ln>
            <a:effectLst/>
          </p:spPr>
        </p:pic>
        <p:pic>
          <p:nvPicPr>
            <p:cNvPr id="49" name="typesetflourish_line.pdf" descr="typesetflourish_line.pdf"/>
            <p:cNvPicPr>
              <a:picLocks/>
            </p:cNvPicPr>
            <p:nvPr/>
          </p:nvPicPr>
          <p:blipFill>
            <a:blip r:embed="rId4"/>
            <a:stretch>
              <a:fillRect/>
            </a:stretch>
          </p:blipFill>
          <p:spPr>
            <a:xfrm rot="10800000">
              <a:off x="2336800" y="38100"/>
              <a:ext cx="2032001" cy="12700"/>
            </a:xfrm>
            <a:prstGeom prst="rect">
              <a:avLst/>
            </a:prstGeom>
            <a:ln w="12700" cap="flat">
              <a:noFill/>
              <a:miter lim="400000"/>
            </a:ln>
            <a:effectLst/>
          </p:spPr>
        </p:pic>
      </p:grpSp>
      <p:sp>
        <p:nvSpPr>
          <p:cNvPr id="51" name="Image"/>
          <p:cNvSpPr>
            <a:spLocks noGrp="1"/>
          </p:cNvSpPr>
          <p:nvPr>
            <p:ph type="pic" idx="13"/>
          </p:nvPr>
        </p:nvSpPr>
        <p:spPr>
          <a:xfrm>
            <a:off x="5930900" y="1646708"/>
            <a:ext cx="9423400" cy="6460184"/>
          </a:xfrm>
          <a:prstGeom prst="rect">
            <a:avLst/>
          </a:prstGeom>
          <a:ln w="9525">
            <a:round/>
          </a:ln>
        </p:spPr>
        <p:txBody>
          <a:bodyPr lIns="91439" tIns="45719" rIns="91439" bIns="45719" anchor="t">
            <a:noAutofit/>
          </a:bodyPr>
          <a:lstStyle/>
          <a:p>
            <a:endParaRPr/>
          </a:p>
        </p:txBody>
      </p:sp>
      <p:sp>
        <p:nvSpPr>
          <p:cNvPr id="52" name="Title Text"/>
          <p:cNvSpPr txBox="1">
            <a:spLocks noGrp="1"/>
          </p:cNvSpPr>
          <p:nvPr>
            <p:ph type="title"/>
          </p:nvPr>
        </p:nvSpPr>
        <p:spPr>
          <a:xfrm>
            <a:off x="1054100" y="1536700"/>
            <a:ext cx="5397500" cy="3225800"/>
          </a:xfrm>
          <a:prstGeom prst="rect">
            <a:avLst/>
          </a:prstGeom>
        </p:spPr>
        <p:txBody>
          <a:bodyPr anchor="b"/>
          <a:lstStyle>
            <a:lvl1pPr>
              <a:defRPr sz="5600"/>
            </a:lvl1pPr>
          </a:lstStyle>
          <a:p>
            <a:r>
              <a:t>Title Text</a:t>
            </a:r>
          </a:p>
        </p:txBody>
      </p:sp>
      <p:sp>
        <p:nvSpPr>
          <p:cNvPr id="53" name="Body Level One…"/>
          <p:cNvSpPr txBox="1">
            <a:spLocks noGrp="1"/>
          </p:cNvSpPr>
          <p:nvPr>
            <p:ph type="body" sz="quarter" idx="1"/>
          </p:nvPr>
        </p:nvSpPr>
        <p:spPr>
          <a:xfrm>
            <a:off x="1054100" y="5143500"/>
            <a:ext cx="5397500" cy="3022600"/>
          </a:xfrm>
          <a:prstGeom prst="rect">
            <a:avLst/>
          </a:prstGeom>
        </p:spPr>
        <p:txBody>
          <a:bodyPr anchor="t"/>
          <a:lstStyle>
            <a:lvl1pPr marL="0" indent="0" algn="ctr">
              <a:lnSpc>
                <a:spcPct val="90000"/>
              </a:lnSpc>
              <a:spcBef>
                <a:spcPts val="1200"/>
              </a:spcBef>
              <a:buSzTx/>
              <a:buNone/>
              <a:defRPr sz="3600">
                <a:solidFill>
                  <a:srgbClr val="B6492C"/>
                </a:solidFill>
                <a:latin typeface="Bodoni SvtyTwo SC ITC TT-Book"/>
                <a:ea typeface="Bodoni SvtyTwo SC ITC TT-Book"/>
                <a:cs typeface="Bodoni SvtyTwo SC ITC TT-Book"/>
                <a:sym typeface="Bodoni SvtyTwo SC ITC TT-Book"/>
              </a:defRPr>
            </a:lvl1pPr>
            <a:lvl2pPr marL="0" indent="0" algn="ctr">
              <a:lnSpc>
                <a:spcPct val="90000"/>
              </a:lnSpc>
              <a:spcBef>
                <a:spcPts val="1200"/>
              </a:spcBef>
              <a:buSzTx/>
              <a:buNone/>
              <a:defRPr sz="3600">
                <a:solidFill>
                  <a:srgbClr val="B6492C"/>
                </a:solidFill>
                <a:latin typeface="Bodoni SvtyTwo SC ITC TT-Book"/>
                <a:ea typeface="Bodoni SvtyTwo SC ITC TT-Book"/>
                <a:cs typeface="Bodoni SvtyTwo SC ITC TT-Book"/>
                <a:sym typeface="Bodoni SvtyTwo SC ITC TT-Book"/>
              </a:defRPr>
            </a:lvl2pPr>
            <a:lvl3pPr marL="0" indent="0" algn="ctr">
              <a:lnSpc>
                <a:spcPct val="90000"/>
              </a:lnSpc>
              <a:spcBef>
                <a:spcPts val="1200"/>
              </a:spcBef>
              <a:buSzTx/>
              <a:buNone/>
              <a:defRPr sz="3600">
                <a:solidFill>
                  <a:srgbClr val="B6492C"/>
                </a:solidFill>
                <a:latin typeface="Bodoni SvtyTwo SC ITC TT-Book"/>
                <a:ea typeface="Bodoni SvtyTwo SC ITC TT-Book"/>
                <a:cs typeface="Bodoni SvtyTwo SC ITC TT-Book"/>
                <a:sym typeface="Bodoni SvtyTwo SC ITC TT-Book"/>
              </a:defRPr>
            </a:lvl3pPr>
            <a:lvl4pPr marL="0" indent="0" algn="ctr">
              <a:lnSpc>
                <a:spcPct val="90000"/>
              </a:lnSpc>
              <a:spcBef>
                <a:spcPts val="1200"/>
              </a:spcBef>
              <a:buSzTx/>
              <a:buNone/>
              <a:defRPr sz="3600">
                <a:solidFill>
                  <a:srgbClr val="B6492C"/>
                </a:solidFill>
                <a:latin typeface="Bodoni SvtyTwo SC ITC TT-Book"/>
                <a:ea typeface="Bodoni SvtyTwo SC ITC TT-Book"/>
                <a:cs typeface="Bodoni SvtyTwo SC ITC TT-Book"/>
                <a:sym typeface="Bodoni SvtyTwo SC ITC TT-Book"/>
              </a:defRPr>
            </a:lvl4pPr>
            <a:lvl5pPr marL="0" indent="0" algn="ctr">
              <a:lnSpc>
                <a:spcPct val="90000"/>
              </a:lnSpc>
              <a:spcBef>
                <a:spcPts val="1200"/>
              </a:spcBef>
              <a:buSzTx/>
              <a:buNone/>
              <a:defRPr sz="3600">
                <a:solidFill>
                  <a:srgbClr val="B6492C"/>
                </a:solidFill>
                <a:latin typeface="Bodoni SvtyTwo SC ITC TT-Book"/>
                <a:ea typeface="Bodoni SvtyTwo SC ITC TT-Book"/>
                <a:cs typeface="Bodoni SvtyTwo SC ITC TT-Book"/>
                <a:sym typeface="Bodoni SvtyTwo SC ITC TT-Book"/>
              </a:defRPr>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prstGeom prst="rect">
            <a:avLst/>
          </a:prstGeom>
          <a:noFill/>
        </p:spPr>
        <p:txBody>
          <a:bodyPr/>
          <a:lstStyle>
            <a:lvl1pPr>
              <a:defRPr>
                <a:solidFill>
                  <a:srgbClr val="FAEFE0"/>
                </a:solidFill>
              </a:defRPr>
            </a:lvl1pPr>
          </a:lstStyle>
          <a:p>
            <a:fld id="{86CB4B4D-7CA3-9044-876B-883B54F8677D}" type="slidenum">
              <a:t>‹#›</a:t>
            </a:fld>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1" name="Title Text"/>
          <p:cNvSpPr txBox="1">
            <a:spLocks noGrp="1"/>
          </p:cNvSpPr>
          <p:nvPr>
            <p:ph type="title"/>
          </p:nvPr>
        </p:nvSpPr>
        <p:spPr>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9" name="Line"/>
          <p:cNvSpPr/>
          <p:nvPr/>
        </p:nvSpPr>
        <p:spPr>
          <a:xfrm>
            <a:off x="292100" y="2438400"/>
            <a:ext cx="12420600" cy="129"/>
          </a:xfrm>
          <a:prstGeom prst="line">
            <a:avLst/>
          </a:prstGeom>
          <a:ln w="12700">
            <a:solidFill>
              <a:srgbClr val="998074">
                <a:alpha val="75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9" name="Image"/>
          <p:cNvSpPr>
            <a:spLocks noGrp="1"/>
          </p:cNvSpPr>
          <p:nvPr>
            <p:ph type="pic" idx="13"/>
          </p:nvPr>
        </p:nvSpPr>
        <p:spPr>
          <a:xfrm>
            <a:off x="6011732" y="2195065"/>
            <a:ext cx="9525001" cy="6529835"/>
          </a:xfrm>
          <a:prstGeom prst="rect">
            <a:avLst/>
          </a:prstGeom>
          <a:ln w="9525">
            <a:round/>
          </a:ln>
        </p:spPr>
        <p:txBody>
          <a:bodyPr lIns="91439" tIns="45719" rIns="91439" bIns="45719" anchor="t">
            <a:noAutofit/>
          </a:bodyPr>
          <a:lstStyle/>
          <a:p>
            <a:endParaRPr/>
          </a:p>
        </p:txBody>
      </p:sp>
      <p:sp>
        <p:nvSpPr>
          <p:cNvPr id="80" name="Title Text"/>
          <p:cNvSpPr txBox="1">
            <a:spLocks noGrp="1"/>
          </p:cNvSpPr>
          <p:nvPr>
            <p:ph type="title"/>
          </p:nvPr>
        </p:nvSpPr>
        <p:spPr>
          <a:prstGeom prst="rect">
            <a:avLst/>
          </a:prstGeom>
        </p:spPr>
        <p:txBody>
          <a:bodyPr/>
          <a:lstStyle/>
          <a:p>
            <a:r>
              <a:t>Title Text</a:t>
            </a:r>
          </a:p>
        </p:txBody>
      </p:sp>
      <p:sp>
        <p:nvSpPr>
          <p:cNvPr id="81" name="Body Level One…"/>
          <p:cNvSpPr txBox="1">
            <a:spLocks noGrp="1"/>
          </p:cNvSpPr>
          <p:nvPr>
            <p:ph type="body" sz="half" idx="1"/>
          </p:nvPr>
        </p:nvSpPr>
        <p:spPr>
          <a:xfrm>
            <a:off x="850900" y="2921000"/>
            <a:ext cx="5410200" cy="6045200"/>
          </a:xfrm>
          <a:prstGeom prst="rect">
            <a:avLst/>
          </a:prstGeom>
        </p:spPr>
        <p:txBody>
          <a:bodyPr/>
          <a:lstStyle>
            <a:lvl1pPr marL="381000" indent="-381000">
              <a:spcBef>
                <a:spcPts val="3300"/>
              </a:spcBef>
              <a:buBlip>
                <a:blip r:embed="rId2"/>
              </a:buBlip>
              <a:defRPr sz="3300"/>
            </a:lvl1pPr>
            <a:lvl2pPr marL="762000" indent="-381000">
              <a:spcBef>
                <a:spcPts val="3300"/>
              </a:spcBef>
              <a:buBlip>
                <a:blip r:embed="rId2"/>
              </a:buBlip>
              <a:defRPr sz="3300"/>
            </a:lvl2pPr>
            <a:lvl3pPr marL="1143000" indent="-381000">
              <a:spcBef>
                <a:spcPts val="3300"/>
              </a:spcBef>
              <a:buBlip>
                <a:blip r:embed="rId2"/>
              </a:buBlip>
              <a:defRPr sz="3300"/>
            </a:lvl3pPr>
            <a:lvl4pPr marL="1524000" indent="-381000">
              <a:spcBef>
                <a:spcPts val="3300"/>
              </a:spcBef>
              <a:buBlip>
                <a:blip r:embed="rId2"/>
              </a:buBlip>
              <a:defRPr sz="3300"/>
            </a:lvl4pPr>
            <a:lvl5pPr marL="1905000" indent="-381000">
              <a:spcBef>
                <a:spcPts val="3300"/>
              </a:spcBef>
              <a:buBlip>
                <a:blip r:embed="rId2"/>
              </a:buBlip>
              <a:defRPr sz="3300"/>
            </a:lvl5pPr>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Body Level One…"/>
          <p:cNvSpPr txBox="1">
            <a:spLocks noGrp="1"/>
          </p:cNvSpPr>
          <p:nvPr>
            <p:ph type="body" idx="1"/>
          </p:nvPr>
        </p:nvSpPr>
        <p:spPr>
          <a:xfrm>
            <a:off x="850900" y="838200"/>
            <a:ext cx="11303000" cy="80772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6578600" y="5207000"/>
            <a:ext cx="5666832" cy="3777888"/>
          </a:xfrm>
          <a:prstGeom prst="rect">
            <a:avLst/>
          </a:prstGeom>
          <a:ln w="9525">
            <a:round/>
          </a:ln>
        </p:spPr>
        <p:txBody>
          <a:bodyPr lIns="91439" tIns="45719" rIns="91439" bIns="45719" anchor="t">
            <a:noAutofit/>
          </a:bodyPr>
          <a:lstStyle/>
          <a:p>
            <a:endParaRPr/>
          </a:p>
        </p:txBody>
      </p:sp>
      <p:sp>
        <p:nvSpPr>
          <p:cNvPr id="98" name="Image"/>
          <p:cNvSpPr>
            <a:spLocks noGrp="1"/>
          </p:cNvSpPr>
          <p:nvPr>
            <p:ph type="pic" sz="quarter" idx="14"/>
          </p:nvPr>
        </p:nvSpPr>
        <p:spPr>
          <a:xfrm>
            <a:off x="6705600" y="990600"/>
            <a:ext cx="5334000" cy="3556000"/>
          </a:xfrm>
          <a:prstGeom prst="rect">
            <a:avLst/>
          </a:prstGeom>
          <a:ln w="9525">
            <a:round/>
          </a:ln>
        </p:spPr>
        <p:txBody>
          <a:bodyPr lIns="91439" tIns="45719" rIns="91439" bIns="45719" anchor="t">
            <a:noAutofit/>
          </a:bodyPr>
          <a:lstStyle/>
          <a:p>
            <a:endParaRPr/>
          </a:p>
        </p:txBody>
      </p:sp>
      <p:sp>
        <p:nvSpPr>
          <p:cNvPr id="99" name="Image"/>
          <p:cNvSpPr>
            <a:spLocks noGrp="1"/>
          </p:cNvSpPr>
          <p:nvPr>
            <p:ph type="pic" sz="half" idx="15"/>
          </p:nvPr>
        </p:nvSpPr>
        <p:spPr>
          <a:xfrm>
            <a:off x="1092200" y="990600"/>
            <a:ext cx="5181600" cy="7772400"/>
          </a:xfrm>
          <a:prstGeom prst="rect">
            <a:avLst/>
          </a:prstGeom>
          <a:ln w="9525">
            <a:round/>
          </a:ln>
        </p:spPr>
        <p:txBody>
          <a:bodyPr lIns="91439" tIns="45719" rIns="91439" bIns="45719" anchor="t">
            <a:noAutofit/>
          </a:bodyPr>
          <a:lstStyle/>
          <a:p>
            <a:endParaRPr/>
          </a:p>
        </p:txBody>
      </p:sp>
      <p:sp>
        <p:nvSpPr>
          <p:cNvPr id="100" name="Slide Number"/>
          <p:cNvSpPr txBox="1">
            <a:spLocks noGrp="1"/>
          </p:cNvSpPr>
          <p:nvPr>
            <p:ph type="sldNum" sz="quarter" idx="2"/>
          </p:nvPr>
        </p:nvSpPr>
        <p:spPr>
          <a:xfrm>
            <a:off x="6366789" y="9245599"/>
            <a:ext cx="283922" cy="381001"/>
          </a:xfrm>
          <a:prstGeom prst="rect">
            <a:avLst/>
          </a:prstGeom>
          <a:noFill/>
        </p:spPr>
        <p:txBody>
          <a:bodyPr anchor="b"/>
          <a:lstStyle>
            <a:lvl1pPr>
              <a:defRPr>
                <a:solidFill>
                  <a:srgbClr val="FAEFE0"/>
                </a:solidFill>
              </a:defRPr>
            </a:lvl1pPr>
          </a:lstStyle>
          <a:p>
            <a:fld id="{86CB4B4D-7CA3-9044-876B-883B54F8677D}" type="slidenum">
              <a:t>‹#›</a:t>
            </a:fld>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7" name="–Johnny Appleseed"/>
          <p:cNvSpPr txBox="1">
            <a:spLocks noGrp="1"/>
          </p:cNvSpPr>
          <p:nvPr>
            <p:ph type="body" sz="quarter" idx="13"/>
          </p:nvPr>
        </p:nvSpPr>
        <p:spPr>
          <a:xfrm>
            <a:off x="1270000" y="6362700"/>
            <a:ext cx="10464800" cy="609600"/>
          </a:xfrm>
          <a:prstGeom prst="rect">
            <a:avLst/>
          </a:prstGeom>
        </p:spPr>
        <p:txBody>
          <a:bodyPr anchor="t">
            <a:spAutoFit/>
          </a:bodyPr>
          <a:lstStyle>
            <a:lvl1pPr marL="0" indent="0" algn="ctr">
              <a:spcBef>
                <a:spcPts val="0"/>
              </a:spcBef>
              <a:buSzTx/>
              <a:buNone/>
              <a:defRPr sz="3300" i="1"/>
            </a:lvl1pPr>
          </a:lstStyle>
          <a:p>
            <a:r>
              <a:t>–Johnny Appleseed</a:t>
            </a:r>
          </a:p>
        </p:txBody>
      </p:sp>
      <p:sp>
        <p:nvSpPr>
          <p:cNvPr id="108" name="“Type a quote here.”"/>
          <p:cNvSpPr txBox="1">
            <a:spLocks noGrp="1"/>
          </p:cNvSpPr>
          <p:nvPr>
            <p:ph type="body" sz="quarter" idx="14"/>
          </p:nvPr>
        </p:nvSpPr>
        <p:spPr>
          <a:xfrm>
            <a:off x="1270000" y="4305300"/>
            <a:ext cx="10464800" cy="609600"/>
          </a:xfrm>
          <a:prstGeom prst="rect">
            <a:avLst/>
          </a:prstGeom>
        </p:spPr>
        <p:txBody>
          <a:bodyPr>
            <a:spAutoFit/>
          </a:bodyPr>
          <a:lstStyle>
            <a:lvl1pPr marL="0" indent="0" algn="ctr">
              <a:spcBef>
                <a:spcPts val="3300"/>
              </a:spcBef>
              <a:buSzTx/>
              <a:buNone/>
              <a:defRPr sz="3300"/>
            </a:lvl1pPr>
          </a:lstStyle>
          <a:p>
            <a:r>
              <a:t>“Type a quote here.” </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Line"/>
          <p:cNvSpPr/>
          <p:nvPr/>
        </p:nvSpPr>
        <p:spPr>
          <a:xfrm>
            <a:off x="317248" y="2438400"/>
            <a:ext cx="12383234" cy="128"/>
          </a:xfrm>
          <a:prstGeom prst="line">
            <a:avLst/>
          </a:prstGeom>
          <a:ln w="12700">
            <a:solidFill>
              <a:srgbClr val="998074">
                <a:alpha val="75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850900" y="838200"/>
            <a:ext cx="11303000" cy="127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850900" y="2755900"/>
            <a:ext cx="11303000" cy="635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366789" y="9245600"/>
            <a:ext cx="283922" cy="381000"/>
          </a:xfrm>
          <a:prstGeom prst="rect">
            <a:avLst/>
          </a:prstGeom>
          <a:gradFill>
            <a:gsLst>
              <a:gs pos="0">
                <a:srgbClr val="FDEFE1"/>
              </a:gs>
              <a:gs pos="100000">
                <a:srgbClr val="FAECDB"/>
              </a:gs>
            </a:gsLst>
            <a:lin ang="5400000"/>
          </a:gradFill>
          <a:ln w="12700">
            <a:miter lim="400000"/>
          </a:ln>
        </p:spPr>
        <p:txBody>
          <a:bodyPr wrap="none" lIns="50800" tIns="50800" rIns="50800" bIns="50800">
            <a:spAutoFit/>
          </a:bodyPr>
          <a:lstStyle>
            <a:lvl1pPr>
              <a:defRPr sz="1800">
                <a:solidFill>
                  <a:srgbClr val="503B28"/>
                </a:solidFill>
                <a:latin typeface="Bodoni SvtyTwo OS ITC TT-BookIt"/>
                <a:ea typeface="Bodoni SvtyTwo OS ITC TT-BookIt"/>
                <a:cs typeface="Bodoni SvtyTwo OS ITC TT-BookIt"/>
                <a:sym typeface="Bodoni SvtyTwo OS ITC TT-BookI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slow">
    <p:push dir="u"/>
  </p:transition>
  <p:hf hdr="0" ftr="0" dt="0"/>
  <p:txStyles>
    <p:titleStyle>
      <a:lvl1pPr marL="0" marR="0" indent="0" algn="ctr" defTabSz="584200" rtl="0" latinLnBrk="0">
        <a:lnSpc>
          <a:spcPct val="80000"/>
        </a:lnSpc>
        <a:spcBef>
          <a:spcPts val="0"/>
        </a:spcBef>
        <a:spcAft>
          <a:spcPts val="0"/>
        </a:spcAft>
        <a:buClrTx/>
        <a:buSzTx/>
        <a:buFontTx/>
        <a:buNone/>
        <a:tabLst/>
        <a:defRPr sz="7000" b="0" i="0" u="none" strike="noStrike" cap="all" spc="0" baseline="0">
          <a:solidFill>
            <a:srgbClr val="000000"/>
          </a:solidFill>
          <a:uFillTx/>
          <a:latin typeface="+mn-lt"/>
          <a:ea typeface="+mn-ea"/>
          <a:cs typeface="+mn-cs"/>
          <a:sym typeface="Academy Engraved LET"/>
        </a:defRPr>
      </a:lvl1pPr>
      <a:lvl2pPr marL="0" marR="0" indent="0" algn="ctr" defTabSz="584200" rtl="0" latinLnBrk="0">
        <a:lnSpc>
          <a:spcPct val="80000"/>
        </a:lnSpc>
        <a:spcBef>
          <a:spcPts val="0"/>
        </a:spcBef>
        <a:spcAft>
          <a:spcPts val="0"/>
        </a:spcAft>
        <a:buClrTx/>
        <a:buSzTx/>
        <a:buFontTx/>
        <a:buNone/>
        <a:tabLst/>
        <a:defRPr sz="7000" b="0" i="0" u="none" strike="noStrike" cap="all" spc="0" baseline="0">
          <a:solidFill>
            <a:srgbClr val="000000"/>
          </a:solidFill>
          <a:uFillTx/>
          <a:latin typeface="+mn-lt"/>
          <a:ea typeface="+mn-ea"/>
          <a:cs typeface="+mn-cs"/>
          <a:sym typeface="Academy Engraved LET"/>
        </a:defRPr>
      </a:lvl2pPr>
      <a:lvl3pPr marL="0" marR="0" indent="0" algn="ctr" defTabSz="584200" rtl="0" latinLnBrk="0">
        <a:lnSpc>
          <a:spcPct val="80000"/>
        </a:lnSpc>
        <a:spcBef>
          <a:spcPts val="0"/>
        </a:spcBef>
        <a:spcAft>
          <a:spcPts val="0"/>
        </a:spcAft>
        <a:buClrTx/>
        <a:buSzTx/>
        <a:buFontTx/>
        <a:buNone/>
        <a:tabLst/>
        <a:defRPr sz="7000" b="0" i="0" u="none" strike="noStrike" cap="all" spc="0" baseline="0">
          <a:solidFill>
            <a:srgbClr val="000000"/>
          </a:solidFill>
          <a:uFillTx/>
          <a:latin typeface="+mn-lt"/>
          <a:ea typeface="+mn-ea"/>
          <a:cs typeface="+mn-cs"/>
          <a:sym typeface="Academy Engraved LET"/>
        </a:defRPr>
      </a:lvl3pPr>
      <a:lvl4pPr marL="0" marR="0" indent="0" algn="ctr" defTabSz="584200" rtl="0" latinLnBrk="0">
        <a:lnSpc>
          <a:spcPct val="80000"/>
        </a:lnSpc>
        <a:spcBef>
          <a:spcPts val="0"/>
        </a:spcBef>
        <a:spcAft>
          <a:spcPts val="0"/>
        </a:spcAft>
        <a:buClrTx/>
        <a:buSzTx/>
        <a:buFontTx/>
        <a:buNone/>
        <a:tabLst/>
        <a:defRPr sz="7000" b="0" i="0" u="none" strike="noStrike" cap="all" spc="0" baseline="0">
          <a:solidFill>
            <a:srgbClr val="000000"/>
          </a:solidFill>
          <a:uFillTx/>
          <a:latin typeface="+mn-lt"/>
          <a:ea typeface="+mn-ea"/>
          <a:cs typeface="+mn-cs"/>
          <a:sym typeface="Academy Engraved LET"/>
        </a:defRPr>
      </a:lvl4pPr>
      <a:lvl5pPr marL="0" marR="0" indent="0" algn="ctr" defTabSz="584200" rtl="0" latinLnBrk="0">
        <a:lnSpc>
          <a:spcPct val="80000"/>
        </a:lnSpc>
        <a:spcBef>
          <a:spcPts val="0"/>
        </a:spcBef>
        <a:spcAft>
          <a:spcPts val="0"/>
        </a:spcAft>
        <a:buClrTx/>
        <a:buSzTx/>
        <a:buFontTx/>
        <a:buNone/>
        <a:tabLst/>
        <a:defRPr sz="7000" b="0" i="0" u="none" strike="noStrike" cap="all" spc="0" baseline="0">
          <a:solidFill>
            <a:srgbClr val="000000"/>
          </a:solidFill>
          <a:uFillTx/>
          <a:latin typeface="+mn-lt"/>
          <a:ea typeface="+mn-ea"/>
          <a:cs typeface="+mn-cs"/>
          <a:sym typeface="Academy Engraved LET"/>
        </a:defRPr>
      </a:lvl5pPr>
      <a:lvl6pPr marL="0" marR="0" indent="0" algn="ctr" defTabSz="584200" rtl="0" latinLnBrk="0">
        <a:lnSpc>
          <a:spcPct val="80000"/>
        </a:lnSpc>
        <a:spcBef>
          <a:spcPts val="0"/>
        </a:spcBef>
        <a:spcAft>
          <a:spcPts val="0"/>
        </a:spcAft>
        <a:buClrTx/>
        <a:buSzTx/>
        <a:buFontTx/>
        <a:buNone/>
        <a:tabLst/>
        <a:defRPr sz="7000" b="0" i="0" u="none" strike="noStrike" cap="all" spc="0" baseline="0">
          <a:solidFill>
            <a:srgbClr val="000000"/>
          </a:solidFill>
          <a:uFillTx/>
          <a:latin typeface="+mn-lt"/>
          <a:ea typeface="+mn-ea"/>
          <a:cs typeface="+mn-cs"/>
          <a:sym typeface="Academy Engraved LET"/>
        </a:defRPr>
      </a:lvl6pPr>
      <a:lvl7pPr marL="0" marR="0" indent="0" algn="ctr" defTabSz="584200" rtl="0" latinLnBrk="0">
        <a:lnSpc>
          <a:spcPct val="80000"/>
        </a:lnSpc>
        <a:spcBef>
          <a:spcPts val="0"/>
        </a:spcBef>
        <a:spcAft>
          <a:spcPts val="0"/>
        </a:spcAft>
        <a:buClrTx/>
        <a:buSzTx/>
        <a:buFontTx/>
        <a:buNone/>
        <a:tabLst/>
        <a:defRPr sz="7000" b="0" i="0" u="none" strike="noStrike" cap="all" spc="0" baseline="0">
          <a:solidFill>
            <a:srgbClr val="000000"/>
          </a:solidFill>
          <a:uFillTx/>
          <a:latin typeface="+mn-lt"/>
          <a:ea typeface="+mn-ea"/>
          <a:cs typeface="+mn-cs"/>
          <a:sym typeface="Academy Engraved LET"/>
        </a:defRPr>
      </a:lvl7pPr>
      <a:lvl8pPr marL="0" marR="0" indent="0" algn="ctr" defTabSz="584200" rtl="0" latinLnBrk="0">
        <a:lnSpc>
          <a:spcPct val="80000"/>
        </a:lnSpc>
        <a:spcBef>
          <a:spcPts val="0"/>
        </a:spcBef>
        <a:spcAft>
          <a:spcPts val="0"/>
        </a:spcAft>
        <a:buClrTx/>
        <a:buSzTx/>
        <a:buFontTx/>
        <a:buNone/>
        <a:tabLst/>
        <a:defRPr sz="7000" b="0" i="0" u="none" strike="noStrike" cap="all" spc="0" baseline="0">
          <a:solidFill>
            <a:srgbClr val="000000"/>
          </a:solidFill>
          <a:uFillTx/>
          <a:latin typeface="+mn-lt"/>
          <a:ea typeface="+mn-ea"/>
          <a:cs typeface="+mn-cs"/>
          <a:sym typeface="Academy Engraved LET"/>
        </a:defRPr>
      </a:lvl8pPr>
      <a:lvl9pPr marL="0" marR="0" indent="0" algn="ctr" defTabSz="584200" rtl="0" latinLnBrk="0">
        <a:lnSpc>
          <a:spcPct val="80000"/>
        </a:lnSpc>
        <a:spcBef>
          <a:spcPts val="0"/>
        </a:spcBef>
        <a:spcAft>
          <a:spcPts val="0"/>
        </a:spcAft>
        <a:buClrTx/>
        <a:buSzTx/>
        <a:buFontTx/>
        <a:buNone/>
        <a:tabLst/>
        <a:defRPr sz="7000" b="0" i="0" u="none" strike="noStrike" cap="all" spc="0" baseline="0">
          <a:solidFill>
            <a:srgbClr val="000000"/>
          </a:solidFill>
          <a:uFillTx/>
          <a:latin typeface="+mn-lt"/>
          <a:ea typeface="+mn-ea"/>
          <a:cs typeface="+mn-cs"/>
          <a:sym typeface="Academy Engraved LET"/>
        </a:defRPr>
      </a:lvl9pPr>
    </p:titleStyle>
    <p:bodyStyle>
      <a:lvl1pPr marL="444500" marR="0" indent="-444500" algn="l" defTabSz="584200" rtl="0" latinLnBrk="0">
        <a:lnSpc>
          <a:spcPct val="110000"/>
        </a:lnSpc>
        <a:spcBef>
          <a:spcPts val="5500"/>
        </a:spcBef>
        <a:spcAft>
          <a:spcPts val="0"/>
        </a:spcAft>
        <a:buClrTx/>
        <a:buSzPct val="45000"/>
        <a:buFontTx/>
        <a:buBlip>
          <a:blip r:embed="rId14"/>
        </a:buBlip>
        <a:tabLst/>
        <a:defRPr sz="4000" b="0" i="0" u="none" strike="noStrike" cap="none" spc="0" baseline="0">
          <a:solidFill>
            <a:srgbClr val="57554B"/>
          </a:solidFill>
          <a:uFillTx/>
          <a:latin typeface="Hoefler Text"/>
          <a:ea typeface="Hoefler Text"/>
          <a:cs typeface="Hoefler Text"/>
          <a:sym typeface="Hoefler Text"/>
        </a:defRPr>
      </a:lvl1pPr>
      <a:lvl2pPr marL="889000" marR="0" indent="-444500" algn="l" defTabSz="584200" rtl="0" latinLnBrk="0">
        <a:lnSpc>
          <a:spcPct val="110000"/>
        </a:lnSpc>
        <a:spcBef>
          <a:spcPts val="5500"/>
        </a:spcBef>
        <a:spcAft>
          <a:spcPts val="0"/>
        </a:spcAft>
        <a:buClrTx/>
        <a:buSzPct val="45000"/>
        <a:buFontTx/>
        <a:buBlip>
          <a:blip r:embed="rId14"/>
        </a:buBlip>
        <a:tabLst/>
        <a:defRPr sz="4000" b="0" i="0" u="none" strike="noStrike" cap="none" spc="0" baseline="0">
          <a:solidFill>
            <a:srgbClr val="57554B"/>
          </a:solidFill>
          <a:uFillTx/>
          <a:latin typeface="Hoefler Text"/>
          <a:ea typeface="Hoefler Text"/>
          <a:cs typeface="Hoefler Text"/>
          <a:sym typeface="Hoefler Text"/>
        </a:defRPr>
      </a:lvl2pPr>
      <a:lvl3pPr marL="1333500" marR="0" indent="-444500" algn="l" defTabSz="584200" rtl="0" latinLnBrk="0">
        <a:lnSpc>
          <a:spcPct val="110000"/>
        </a:lnSpc>
        <a:spcBef>
          <a:spcPts val="5500"/>
        </a:spcBef>
        <a:spcAft>
          <a:spcPts val="0"/>
        </a:spcAft>
        <a:buClrTx/>
        <a:buSzPct val="45000"/>
        <a:buFontTx/>
        <a:buBlip>
          <a:blip r:embed="rId14"/>
        </a:buBlip>
        <a:tabLst/>
        <a:defRPr sz="4000" b="0" i="0" u="none" strike="noStrike" cap="none" spc="0" baseline="0">
          <a:solidFill>
            <a:srgbClr val="57554B"/>
          </a:solidFill>
          <a:uFillTx/>
          <a:latin typeface="Hoefler Text"/>
          <a:ea typeface="Hoefler Text"/>
          <a:cs typeface="Hoefler Text"/>
          <a:sym typeface="Hoefler Text"/>
        </a:defRPr>
      </a:lvl3pPr>
      <a:lvl4pPr marL="1778000" marR="0" indent="-444500" algn="l" defTabSz="584200" rtl="0" latinLnBrk="0">
        <a:lnSpc>
          <a:spcPct val="110000"/>
        </a:lnSpc>
        <a:spcBef>
          <a:spcPts val="5500"/>
        </a:spcBef>
        <a:spcAft>
          <a:spcPts val="0"/>
        </a:spcAft>
        <a:buClrTx/>
        <a:buSzPct val="45000"/>
        <a:buFontTx/>
        <a:buBlip>
          <a:blip r:embed="rId14"/>
        </a:buBlip>
        <a:tabLst/>
        <a:defRPr sz="4000" b="0" i="0" u="none" strike="noStrike" cap="none" spc="0" baseline="0">
          <a:solidFill>
            <a:srgbClr val="57554B"/>
          </a:solidFill>
          <a:uFillTx/>
          <a:latin typeface="Hoefler Text"/>
          <a:ea typeface="Hoefler Text"/>
          <a:cs typeface="Hoefler Text"/>
          <a:sym typeface="Hoefler Text"/>
        </a:defRPr>
      </a:lvl4pPr>
      <a:lvl5pPr marL="2222500" marR="0" indent="-444500" algn="l" defTabSz="584200" rtl="0" latinLnBrk="0">
        <a:lnSpc>
          <a:spcPct val="110000"/>
        </a:lnSpc>
        <a:spcBef>
          <a:spcPts val="5500"/>
        </a:spcBef>
        <a:spcAft>
          <a:spcPts val="0"/>
        </a:spcAft>
        <a:buClrTx/>
        <a:buSzPct val="45000"/>
        <a:buFontTx/>
        <a:buBlip>
          <a:blip r:embed="rId14"/>
        </a:buBlip>
        <a:tabLst/>
        <a:defRPr sz="4000" b="0" i="0" u="none" strike="noStrike" cap="none" spc="0" baseline="0">
          <a:solidFill>
            <a:srgbClr val="57554B"/>
          </a:solidFill>
          <a:uFillTx/>
          <a:latin typeface="Hoefler Text"/>
          <a:ea typeface="Hoefler Text"/>
          <a:cs typeface="Hoefler Text"/>
          <a:sym typeface="Hoefler Text"/>
        </a:defRPr>
      </a:lvl5pPr>
      <a:lvl6pPr marL="2667000" marR="0" indent="-444500" algn="l" defTabSz="584200" rtl="0" latinLnBrk="0">
        <a:lnSpc>
          <a:spcPct val="110000"/>
        </a:lnSpc>
        <a:spcBef>
          <a:spcPts val="5500"/>
        </a:spcBef>
        <a:spcAft>
          <a:spcPts val="0"/>
        </a:spcAft>
        <a:buClrTx/>
        <a:buSzPct val="45000"/>
        <a:buFontTx/>
        <a:buBlip>
          <a:blip r:embed="rId14"/>
        </a:buBlip>
        <a:tabLst/>
        <a:defRPr sz="4000" b="0" i="0" u="none" strike="noStrike" cap="none" spc="0" baseline="0">
          <a:solidFill>
            <a:srgbClr val="57554B"/>
          </a:solidFill>
          <a:uFillTx/>
          <a:latin typeface="Hoefler Text"/>
          <a:ea typeface="Hoefler Text"/>
          <a:cs typeface="Hoefler Text"/>
          <a:sym typeface="Hoefler Text"/>
        </a:defRPr>
      </a:lvl6pPr>
      <a:lvl7pPr marL="3111500" marR="0" indent="-444500" algn="l" defTabSz="584200" rtl="0" latinLnBrk="0">
        <a:lnSpc>
          <a:spcPct val="110000"/>
        </a:lnSpc>
        <a:spcBef>
          <a:spcPts val="5500"/>
        </a:spcBef>
        <a:spcAft>
          <a:spcPts val="0"/>
        </a:spcAft>
        <a:buClrTx/>
        <a:buSzPct val="45000"/>
        <a:buFontTx/>
        <a:buBlip>
          <a:blip r:embed="rId14"/>
        </a:buBlip>
        <a:tabLst/>
        <a:defRPr sz="4000" b="0" i="0" u="none" strike="noStrike" cap="none" spc="0" baseline="0">
          <a:solidFill>
            <a:srgbClr val="57554B"/>
          </a:solidFill>
          <a:uFillTx/>
          <a:latin typeface="Hoefler Text"/>
          <a:ea typeface="Hoefler Text"/>
          <a:cs typeface="Hoefler Text"/>
          <a:sym typeface="Hoefler Text"/>
        </a:defRPr>
      </a:lvl7pPr>
      <a:lvl8pPr marL="3556000" marR="0" indent="-444500" algn="l" defTabSz="584200" rtl="0" latinLnBrk="0">
        <a:lnSpc>
          <a:spcPct val="110000"/>
        </a:lnSpc>
        <a:spcBef>
          <a:spcPts val="5500"/>
        </a:spcBef>
        <a:spcAft>
          <a:spcPts val="0"/>
        </a:spcAft>
        <a:buClrTx/>
        <a:buSzPct val="45000"/>
        <a:buFontTx/>
        <a:buBlip>
          <a:blip r:embed="rId14"/>
        </a:buBlip>
        <a:tabLst/>
        <a:defRPr sz="4000" b="0" i="0" u="none" strike="noStrike" cap="none" spc="0" baseline="0">
          <a:solidFill>
            <a:srgbClr val="57554B"/>
          </a:solidFill>
          <a:uFillTx/>
          <a:latin typeface="Hoefler Text"/>
          <a:ea typeface="Hoefler Text"/>
          <a:cs typeface="Hoefler Text"/>
          <a:sym typeface="Hoefler Text"/>
        </a:defRPr>
      </a:lvl8pPr>
      <a:lvl9pPr marL="4000500" marR="0" indent="-444500" algn="l" defTabSz="584200" rtl="0" latinLnBrk="0">
        <a:lnSpc>
          <a:spcPct val="110000"/>
        </a:lnSpc>
        <a:spcBef>
          <a:spcPts val="5500"/>
        </a:spcBef>
        <a:spcAft>
          <a:spcPts val="0"/>
        </a:spcAft>
        <a:buClrTx/>
        <a:buSzPct val="45000"/>
        <a:buFontTx/>
        <a:buBlip>
          <a:blip r:embed="rId14"/>
        </a:buBlip>
        <a:tabLst/>
        <a:defRPr sz="4000" b="0" i="0" u="none" strike="noStrike" cap="none" spc="0" baseline="0">
          <a:solidFill>
            <a:srgbClr val="57554B"/>
          </a:solidFill>
          <a:uFillTx/>
          <a:latin typeface="Hoefler Text"/>
          <a:ea typeface="Hoefler Text"/>
          <a:cs typeface="Hoefler Text"/>
          <a:sym typeface="Hoefler Text"/>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Bodoni SvtyTwo OS ITC TT-BookIt"/>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Bodoni SvtyTwo OS ITC TT-BookIt"/>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Bodoni SvtyTwo OS ITC TT-BookIt"/>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Bodoni SvtyTwo OS ITC TT-BookIt"/>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Bodoni SvtyTwo OS ITC TT-BookIt"/>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Bodoni SvtyTwo OS ITC TT-BookIt"/>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Bodoni SvtyTwo OS ITC TT-BookIt"/>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Bodoni SvtyTwo OS ITC TT-BookIt"/>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Bodoni SvtyTwo OS ITC TT-BookI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ini.rub.de/data/documents/"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arking slot detection"/>
          <p:cNvSpPr txBox="1">
            <a:spLocks noGrp="1"/>
          </p:cNvSpPr>
          <p:nvPr>
            <p:ph type="title"/>
          </p:nvPr>
        </p:nvSpPr>
        <p:spPr>
          <a:prstGeom prst="rect">
            <a:avLst/>
          </a:prstGeom>
        </p:spPr>
        <p:txBody>
          <a:bodyPr/>
          <a:lstStyle>
            <a:lvl1pPr defTabSz="479044">
              <a:defRPr sz="5740"/>
            </a:lvl1pPr>
          </a:lstStyle>
          <a:p>
            <a:r>
              <a:t>Parking slot detection </a:t>
            </a:r>
          </a:p>
        </p:txBody>
      </p:sp>
      <p:pic>
        <p:nvPicPr>
          <p:cNvPr id="134" name="D3ACE4A4-CC99-4E40-8838-CF1CB2125375-L0-001.jpeg" descr="D3ACE4A4-CC99-4E40-8838-CF1CB2125375-L0-001.jpeg"/>
          <p:cNvPicPr>
            <a:picLocks noChangeAspect="1"/>
          </p:cNvPicPr>
          <p:nvPr/>
        </p:nvPicPr>
        <p:blipFill>
          <a:blip r:embed="rId2"/>
          <a:stretch>
            <a:fillRect/>
          </a:stretch>
        </p:blipFill>
        <p:spPr>
          <a:xfrm>
            <a:off x="1820149" y="2433021"/>
            <a:ext cx="9190751" cy="2558079"/>
          </a:xfrm>
          <a:prstGeom prst="rect">
            <a:avLst/>
          </a:prstGeom>
          <a:ln w="12700">
            <a:miter lim="400000"/>
          </a:ln>
        </p:spPr>
      </p:pic>
      <p:sp>
        <p:nvSpPr>
          <p:cNvPr id="2" name="TextBox 1"/>
          <p:cNvSpPr txBox="1"/>
          <p:nvPr/>
        </p:nvSpPr>
        <p:spPr>
          <a:xfrm>
            <a:off x="1294046" y="4957937"/>
            <a:ext cx="9716854" cy="3980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endParaRPr kumimoji="0" lang="en-US" sz="3600" b="1" i="0" u="none" strike="noStrike" cap="none" spc="0" normalizeH="0" baseline="0" dirty="0" smtClean="0">
              <a:ln>
                <a:noFill/>
              </a:ln>
              <a:solidFill>
                <a:srgbClr val="57554B"/>
              </a:solidFill>
              <a:effectLst/>
              <a:uFillTx/>
              <a:latin typeface="Hoefler Text"/>
              <a:ea typeface="Hoefler Text"/>
              <a:cs typeface="Hoefler Text"/>
              <a:sym typeface="Hoefler Text"/>
            </a:endParaRPr>
          </a:p>
          <a:p>
            <a:pPr marL="0" marR="0" indent="0" algn="l"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a:noFill/>
                </a:ln>
                <a:solidFill>
                  <a:srgbClr val="57554B"/>
                </a:solidFill>
                <a:effectLst/>
                <a:uFillTx/>
                <a:latin typeface="Hoefler Text"/>
                <a:ea typeface="Hoefler Text"/>
                <a:cs typeface="Hoefler Text"/>
                <a:sym typeface="Hoefler Text"/>
              </a:rPr>
              <a:t>Team</a:t>
            </a:r>
            <a:r>
              <a:rPr kumimoji="0" lang="en-US" sz="3600" b="1" i="0" u="none" strike="noStrike" cap="none" spc="0" normalizeH="0" dirty="0" smtClean="0">
                <a:ln>
                  <a:noFill/>
                </a:ln>
                <a:solidFill>
                  <a:srgbClr val="57554B"/>
                </a:solidFill>
                <a:effectLst/>
                <a:uFillTx/>
                <a:latin typeface="Hoefler Text"/>
                <a:ea typeface="Hoefler Text"/>
                <a:cs typeface="Hoefler Text"/>
                <a:sym typeface="Hoefler Text"/>
              </a:rPr>
              <a:t> Members</a:t>
            </a:r>
            <a:endParaRPr kumimoji="0" lang="en-US" sz="3600" b="1" i="0" u="none" strike="noStrike" cap="none" spc="0" normalizeH="0" dirty="0" smtClean="0">
              <a:ln>
                <a:noFill/>
              </a:ln>
              <a:solidFill>
                <a:srgbClr val="57554B"/>
              </a:solidFill>
              <a:effectLst/>
              <a:uFillTx/>
              <a:latin typeface="Hoefler Text"/>
              <a:ea typeface="Hoefler Text"/>
              <a:cs typeface="Hoefler Text"/>
              <a:sym typeface="Hoefler Text"/>
            </a:endParaRPr>
          </a:p>
          <a:p>
            <a:pPr marL="0" marR="0" indent="0" algn="l" defTabSz="584200" rtl="0" fontAlgn="auto" latinLnBrk="0" hangingPunct="0">
              <a:lnSpc>
                <a:spcPct val="100000"/>
              </a:lnSpc>
              <a:spcBef>
                <a:spcPts val="0"/>
              </a:spcBef>
              <a:spcAft>
                <a:spcPts val="0"/>
              </a:spcAft>
              <a:buClrTx/>
              <a:buSzTx/>
              <a:buFontTx/>
              <a:buNone/>
              <a:tabLst/>
            </a:pPr>
            <a:r>
              <a:rPr lang="en-US" baseline="0" dirty="0" smtClean="0"/>
              <a:t>Ajit.C</a:t>
            </a:r>
            <a:endParaRPr lang="en-US" baseline="0" dirty="0" smtClean="0"/>
          </a:p>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dirty="0" smtClean="0">
                <a:ln>
                  <a:noFill/>
                </a:ln>
                <a:solidFill>
                  <a:srgbClr val="57554B"/>
                </a:solidFill>
                <a:effectLst/>
                <a:uFillTx/>
                <a:latin typeface="Hoefler Text"/>
                <a:ea typeface="Hoefler Text"/>
                <a:cs typeface="Hoefler Text"/>
                <a:sym typeface="Hoefler Text"/>
              </a:rPr>
              <a:t>Ajith prasanna.A</a:t>
            </a:r>
          </a:p>
          <a:p>
            <a:pPr marL="0" marR="0" indent="0" algn="l" defTabSz="584200" rtl="0" fontAlgn="auto" latinLnBrk="0" hangingPunct="0">
              <a:lnSpc>
                <a:spcPct val="100000"/>
              </a:lnSpc>
              <a:spcBef>
                <a:spcPts val="0"/>
              </a:spcBef>
              <a:spcAft>
                <a:spcPts val="0"/>
              </a:spcAft>
              <a:buClrTx/>
              <a:buSzTx/>
              <a:buFontTx/>
              <a:buNone/>
              <a:tabLst/>
            </a:pPr>
            <a:r>
              <a:rPr lang="en-US" baseline="0" dirty="0" smtClean="0"/>
              <a:t>Gokulpandy.D</a:t>
            </a:r>
          </a:p>
          <a:p>
            <a:pPr marL="0" marR="0" indent="0" algn="l" defTabSz="584200" rtl="0" fontAlgn="auto" latinLnBrk="0" hangingPunct="0">
              <a:lnSpc>
                <a:spcPct val="100000"/>
              </a:lnSpc>
              <a:spcBef>
                <a:spcPts val="0"/>
              </a:spcBef>
              <a:spcAft>
                <a:spcPts val="0"/>
              </a:spcAft>
              <a:buClrTx/>
              <a:buSzTx/>
              <a:buFontTx/>
              <a:buNone/>
              <a:tabLst/>
            </a:pPr>
            <a:r>
              <a:rPr lang="en-US" dirty="0" smtClean="0"/>
              <a:t>Ashwin.R                     </a:t>
            </a:r>
            <a:endParaRPr lang="en-US" b="1" dirty="0">
              <a:latin typeface="Times New Roman" panose="02020603050405020304" pitchFamily="18" charset="0"/>
              <a:cs typeface="Times New Roman" panose="02020603050405020304" pitchFamily="18" charset="0"/>
            </a:endParaRPr>
          </a:p>
          <a:p>
            <a:pPr marL="0" marR="0" indent="0" algn="l" defTabSz="584200" rtl="0" fontAlgn="auto" latinLnBrk="0" hangingPunct="0">
              <a:lnSpc>
                <a:spcPct val="100000"/>
              </a:lnSpc>
              <a:spcBef>
                <a:spcPts val="0"/>
              </a:spcBef>
              <a:spcAft>
                <a:spcPts val="0"/>
              </a:spcAft>
              <a:buClrTx/>
              <a:buSzTx/>
              <a:buFontTx/>
              <a:buNone/>
              <a:tabLst/>
            </a:pP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Mentor:</a:t>
            </a:r>
            <a:r>
              <a:rPr lang="en-US" dirty="0" err="1" smtClean="0">
                <a:latin typeface="Times New Roman" panose="02020603050405020304" pitchFamily="18" charset="0"/>
                <a:cs typeface="Times New Roman" panose="02020603050405020304" pitchFamily="18" charset="0"/>
              </a:rPr>
              <a:t>Nagendran.K</a:t>
            </a:r>
            <a:endParaRPr kumimoji="0" lang="en-US" i="0" u="none" strike="noStrike" cap="none" spc="0" normalizeH="0" baseline="0" dirty="0">
              <a:ln>
                <a:noFill/>
              </a:ln>
              <a:solidFill>
                <a:srgbClr val="57554B"/>
              </a:solidFill>
              <a:effectLst/>
              <a:uFillTx/>
              <a:latin typeface="Times New Roman" panose="02020603050405020304" pitchFamily="18" charset="0"/>
              <a:cs typeface="Times New Roman" panose="02020603050405020304" pitchFamily="18" charset="0"/>
              <a:sym typeface="Hoefler Text"/>
            </a:endParaRPr>
          </a:p>
        </p:txBody>
      </p:sp>
      <p:sp>
        <p:nvSpPr>
          <p:cNvPr id="3" name="Slide Number Placeholder 2"/>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lstStyle>
            <a:lvl1pPr defTabSz="537463">
              <a:defRPr sz="6440"/>
            </a:lvl1pPr>
          </a:lstStyle>
          <a:p>
            <a:r>
              <a:rPr lang="en-US" dirty="0" smtClean="0"/>
              <a:t>ALGORITHM</a:t>
            </a:r>
            <a:endParaRPr dirty="0"/>
          </a:p>
        </p:txBody>
      </p:sp>
      <p:sp>
        <p:nvSpPr>
          <p:cNvPr id="151" name="Registration from previous task provides a segmentation of cars…"/>
          <p:cNvSpPr txBox="1">
            <a:spLocks noGrp="1"/>
          </p:cNvSpPr>
          <p:nvPr>
            <p:ph type="body" sz="half" idx="1"/>
          </p:nvPr>
        </p:nvSpPr>
        <p:spPr>
          <a:xfrm>
            <a:off x="555625" y="5715000"/>
            <a:ext cx="11893550" cy="1295400"/>
          </a:xfrm>
          <a:prstGeom prst="rect">
            <a:avLst/>
          </a:prstGeom>
        </p:spPr>
        <p:txBody>
          <a:bodyPr>
            <a:noAutofit/>
          </a:bodyPr>
          <a:lstStyle/>
          <a:p>
            <a:pPr marL="0" indent="0">
              <a:buNone/>
            </a:pPr>
            <a:r>
              <a:rPr lang="en-US" b="1" dirty="0"/>
              <a:t>The Image Processing </a:t>
            </a:r>
            <a:r>
              <a:rPr lang="en-US" b="1" dirty="0" smtClean="0"/>
              <a:t>Chain</a:t>
            </a:r>
          </a:p>
          <a:p>
            <a:pPr marL="0" indent="0">
              <a:buNone/>
            </a:pPr>
            <a:r>
              <a:rPr lang="en-US" dirty="0" smtClean="0"/>
              <a:t>During </a:t>
            </a:r>
            <a:r>
              <a:rPr lang="en-US" dirty="0"/>
              <a:t>this stage, the main goal of the proposed algorithm resides in assigning a status to each parking space based on the extraction of several different image features from the map provided in the initial </a:t>
            </a:r>
            <a:r>
              <a:rPr lang="en-US" dirty="0" smtClean="0"/>
              <a:t>configuration.</a:t>
            </a:r>
          </a:p>
          <a:p>
            <a:pPr marL="0" indent="0">
              <a:buNone/>
            </a:pPr>
            <a:r>
              <a:rPr lang="en-US" b="1" dirty="0" smtClean="0">
                <a:latin typeface="Times New Roman" panose="02020603050405020304" pitchFamily="18" charset="0"/>
                <a:cs typeface="Times New Roman" panose="02020603050405020304" pitchFamily="18" charset="0"/>
              </a:rPr>
              <a:t>Frame </a:t>
            </a:r>
            <a:r>
              <a:rPr lang="en-US" b="1" dirty="0">
                <a:latin typeface="Times New Roman" panose="02020603050405020304" pitchFamily="18" charset="0"/>
                <a:cs typeface="Times New Roman" panose="02020603050405020304" pitchFamily="18" charset="0"/>
              </a:rPr>
              <a:t>Preprocessing</a:t>
            </a: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Preprocessing </a:t>
            </a:r>
            <a:r>
              <a:rPr lang="en-US" dirty="0">
                <a:latin typeface="Times New Roman" panose="02020603050405020304" pitchFamily="18" charset="0"/>
                <a:cs typeface="Times New Roman" panose="02020603050405020304" pitchFamily="18" charset="0"/>
              </a:rPr>
              <a:t>is performed on the images acquired from the video camera, in order to remove noise as well as to smooth the edges. </a:t>
            </a:r>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apply </a:t>
            </a:r>
            <a:r>
              <a:rPr lang="en-US" dirty="0" smtClean="0">
                <a:latin typeface="Times New Roman" panose="02020603050405020304" pitchFamily="18" charset="0"/>
                <a:cs typeface="Times New Roman" panose="02020603050405020304" pitchFamily="18" charset="0"/>
              </a:rPr>
              <a:t>Smooth Median </a:t>
            </a:r>
            <a:r>
              <a:rPr lang="en-US" dirty="0">
                <a:latin typeface="Times New Roman" panose="02020603050405020304" pitchFamily="18" charset="0"/>
                <a:cs typeface="Times New Roman" panose="02020603050405020304" pitchFamily="18" charset="0"/>
              </a:rPr>
              <a:t>(size) and Smooth Blur (ksize) to the original image of the type RGB.</a:t>
            </a:r>
          </a:p>
          <a:p>
            <a:pPr marL="0" indent="0">
              <a:buNone/>
            </a:pPr>
            <a:endParaRPr sz="3200" dirty="0"/>
          </a:p>
        </p:txBody>
      </p:sp>
      <p:sp>
        <p:nvSpPr>
          <p:cNvPr id="2" name="Slide Number Placeholder 1"/>
          <p:cNvSpPr>
            <a:spLocks noGrp="1"/>
          </p:cNvSpPr>
          <p:nvPr>
            <p:ph type="sldNum" sz="quarter" idx="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388134700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lstStyle>
            <a:lvl1pPr defTabSz="537463">
              <a:defRPr sz="6440"/>
            </a:lvl1pPr>
          </a:lstStyle>
          <a:p>
            <a:r>
              <a:rPr lang="en-US" dirty="0" smtClean="0"/>
              <a:t>architecture</a:t>
            </a:r>
            <a:endParaRPr dirty="0"/>
          </a:p>
        </p:txBody>
      </p:sp>
      <p:pic>
        <p:nvPicPr>
          <p:cNvPr id="2" name="Picture 1"/>
          <p:cNvPicPr>
            <a:picLocks noChangeAspect="1"/>
          </p:cNvPicPr>
          <p:nvPr/>
        </p:nvPicPr>
        <p:blipFill>
          <a:blip r:embed="rId2"/>
          <a:stretch>
            <a:fillRect/>
          </a:stretch>
        </p:blipFill>
        <p:spPr>
          <a:xfrm>
            <a:off x="628650" y="2705099"/>
            <a:ext cx="11525250" cy="6224501"/>
          </a:xfrm>
          <a:prstGeom prst="rect">
            <a:avLst/>
          </a:prstGeom>
        </p:spPr>
      </p:pic>
      <p:sp>
        <p:nvSpPr>
          <p:cNvPr id="151" name="Registration from previous task provides a segmentation of cars…"/>
          <p:cNvSpPr txBox="1">
            <a:spLocks noGrp="1"/>
          </p:cNvSpPr>
          <p:nvPr>
            <p:ph type="body" sz="half" idx="1"/>
          </p:nvPr>
        </p:nvSpPr>
        <p:spPr>
          <a:xfrm>
            <a:off x="850900" y="2705100"/>
            <a:ext cx="11303000" cy="6224500"/>
          </a:xfrm>
          <a:prstGeom prst="rect">
            <a:avLst/>
          </a:prstGeom>
        </p:spPr>
        <p:txBody>
          <a:bodyPr>
            <a:normAutofit/>
          </a:bodyPr>
          <a:lstStyle/>
          <a:p>
            <a:pPr marL="0" indent="0">
              <a:buNone/>
            </a:pPr>
            <a:endParaRPr dirty="0"/>
          </a:p>
        </p:txBody>
      </p:sp>
      <p:sp>
        <p:nvSpPr>
          <p:cNvPr id="3" name="Slide Number Placeholder 2"/>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14929931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lstStyle>
            <a:lvl1pPr defTabSz="537463">
              <a:defRPr sz="6440"/>
            </a:lvl1pPr>
          </a:lstStyle>
          <a:p>
            <a:r>
              <a:rPr lang="en-US" dirty="0" smtClean="0"/>
              <a:t>DATA FLOW DIAGRAM</a:t>
            </a:r>
            <a:endParaRPr dirty="0"/>
          </a:p>
        </p:txBody>
      </p:sp>
      <p:sp>
        <p:nvSpPr>
          <p:cNvPr id="151" name="Registration from previous task provides a segmentation of cars…"/>
          <p:cNvSpPr txBox="1">
            <a:spLocks noGrp="1"/>
          </p:cNvSpPr>
          <p:nvPr>
            <p:ph type="body" sz="half" idx="1"/>
          </p:nvPr>
        </p:nvSpPr>
        <p:spPr>
          <a:xfrm>
            <a:off x="850900" y="2743200"/>
            <a:ext cx="11303000" cy="6153150"/>
          </a:xfrm>
          <a:prstGeom prst="rect">
            <a:avLst/>
          </a:prstGeom>
        </p:spPr>
        <p:txBody>
          <a:bodyPr>
            <a:normAutofit/>
          </a:bodyPr>
          <a:lstStyle/>
          <a:p>
            <a:pPr marL="0" indent="0">
              <a:buNone/>
            </a:pPr>
            <a:endParaRPr dirty="0"/>
          </a:p>
        </p:txBody>
      </p:sp>
      <p:pic>
        <p:nvPicPr>
          <p:cNvPr id="6" name="Picture 5"/>
          <p:cNvPicPr/>
          <p:nvPr/>
        </p:nvPicPr>
        <p:blipFill>
          <a:blip r:embed="rId2"/>
          <a:stretch>
            <a:fillRect/>
          </a:stretch>
        </p:blipFill>
        <p:spPr>
          <a:xfrm>
            <a:off x="3086100" y="2625725"/>
            <a:ext cx="7810500" cy="6270625"/>
          </a:xfrm>
          <a:prstGeom prst="rect">
            <a:avLst/>
          </a:prstGeom>
        </p:spPr>
      </p:pic>
      <p:sp>
        <p:nvSpPr>
          <p:cNvPr id="2" name="Slide Number Placeholder 1"/>
          <p:cNvSpPr>
            <a:spLocks noGrp="1"/>
          </p:cNvSpPr>
          <p:nvPr>
            <p:ph type="sldNum" sz="quarter" idx="2"/>
          </p:nvPr>
        </p:nvSpPr>
        <p:spPr/>
        <p:txBody>
          <a:bodyPr/>
          <a:lstStyle/>
          <a:p>
            <a:fld id="{86CB4B4D-7CA3-9044-876B-883B54F8677D}" type="slidenum">
              <a:rPr lang="en-US" smtClean="0"/>
              <a:t>12</a:t>
            </a:fld>
            <a:endParaRPr lang="en-US"/>
          </a:p>
        </p:txBody>
      </p:sp>
    </p:spTree>
    <p:extLst>
      <p:ext uri="{BB962C8B-B14F-4D97-AF65-F5344CB8AC3E}">
        <p14:creationId xmlns:p14="http://schemas.microsoft.com/office/powerpoint/2010/main" val="333931624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lstStyle>
            <a:lvl1pPr defTabSz="537463">
              <a:defRPr sz="6440"/>
            </a:lvl1pPr>
          </a:lstStyle>
          <a:p>
            <a:r>
              <a:rPr lang="en-US" dirty="0" smtClean="0"/>
              <a:t>PROCESS DIAGRAM</a:t>
            </a:r>
            <a:endParaRPr dirty="0"/>
          </a:p>
        </p:txBody>
      </p:sp>
      <p:sp>
        <p:nvSpPr>
          <p:cNvPr id="151" name="Registration from previous task provides a segmentation of cars…"/>
          <p:cNvSpPr txBox="1">
            <a:spLocks noGrp="1"/>
          </p:cNvSpPr>
          <p:nvPr>
            <p:ph type="body" sz="half" idx="1"/>
          </p:nvPr>
        </p:nvSpPr>
        <p:spPr>
          <a:xfrm>
            <a:off x="850900" y="2743200"/>
            <a:ext cx="11303000" cy="6153150"/>
          </a:xfrm>
          <a:prstGeom prst="rect">
            <a:avLst/>
          </a:prstGeom>
        </p:spPr>
        <p:txBody>
          <a:bodyPr>
            <a:normAutofit/>
          </a:bodyPr>
          <a:lstStyle/>
          <a:p>
            <a:pPr marL="0" indent="0">
              <a:buNone/>
            </a:pPr>
            <a:endParaRPr dirty="0"/>
          </a:p>
        </p:txBody>
      </p:sp>
      <p:pic>
        <p:nvPicPr>
          <p:cNvPr id="6" name="Picture 5"/>
          <p:cNvPicPr/>
          <p:nvPr/>
        </p:nvPicPr>
        <p:blipFill>
          <a:blip r:embed="rId2"/>
          <a:stretch>
            <a:fillRect/>
          </a:stretch>
        </p:blipFill>
        <p:spPr>
          <a:xfrm>
            <a:off x="850900" y="2495550"/>
            <a:ext cx="11303000" cy="6400800"/>
          </a:xfrm>
          <a:prstGeom prst="rect">
            <a:avLst/>
          </a:prstGeom>
        </p:spPr>
      </p:pic>
      <p:sp>
        <p:nvSpPr>
          <p:cNvPr id="3" name="Slide Number Placeholder 2"/>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2567827196"/>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lstStyle>
            <a:lvl1pPr defTabSz="537463">
              <a:defRPr sz="6440"/>
            </a:lvl1pPr>
          </a:lstStyle>
          <a:p>
            <a:r>
              <a:rPr lang="en-US" dirty="0" smtClean="0"/>
              <a:t>LIBRARIES USED</a:t>
            </a:r>
            <a:endParaRPr dirty="0"/>
          </a:p>
        </p:txBody>
      </p:sp>
      <p:sp>
        <p:nvSpPr>
          <p:cNvPr id="151" name="Registration from previous task provides a segmentation of cars…"/>
          <p:cNvSpPr txBox="1">
            <a:spLocks noGrp="1"/>
          </p:cNvSpPr>
          <p:nvPr>
            <p:ph type="body" sz="half" idx="1"/>
          </p:nvPr>
        </p:nvSpPr>
        <p:spPr>
          <a:xfrm>
            <a:off x="850900" y="2743200"/>
            <a:ext cx="11303000" cy="6153150"/>
          </a:xfrm>
          <a:prstGeom prst="rect">
            <a:avLst/>
          </a:prstGeom>
        </p:spPr>
        <p:txBody>
          <a:bodyPr>
            <a:normAutofit fontScale="92500" lnSpcReduction="10000"/>
          </a:bodyPr>
          <a:lstStyle/>
          <a:p>
            <a:pPr marL="0" indent="0">
              <a:buNone/>
            </a:pPr>
            <a:r>
              <a:rPr lang="en-US" b="1" dirty="0" err="1"/>
              <a:t>OpenCV</a:t>
            </a:r>
            <a:r>
              <a:rPr lang="en-US" b="1" dirty="0"/>
              <a:t> </a:t>
            </a:r>
            <a:r>
              <a:rPr lang="en-US" dirty="0"/>
              <a:t>is a cross-platform library using which we can develop real-time computer vision applications. It mainly focuses on image processing, video capture and analysis including features like face detection and object detection</a:t>
            </a:r>
            <a:r>
              <a:rPr lang="en-US" dirty="0" smtClean="0"/>
              <a:t>.</a:t>
            </a:r>
          </a:p>
          <a:p>
            <a:pPr marL="0" indent="0">
              <a:buNone/>
            </a:pPr>
            <a:r>
              <a:rPr lang="en-US" b="1" dirty="0"/>
              <a:t>YAML</a:t>
            </a:r>
            <a:r>
              <a:rPr lang="en-US" dirty="0"/>
              <a:t> (a recursive acronym for "</a:t>
            </a:r>
            <a:r>
              <a:rPr lang="en-US" b="1" dirty="0"/>
              <a:t>YAML</a:t>
            </a:r>
            <a:r>
              <a:rPr lang="en-US" dirty="0"/>
              <a:t> </a:t>
            </a:r>
            <a:r>
              <a:rPr lang="en-US" dirty="0" err="1"/>
              <a:t>Ain't</a:t>
            </a:r>
            <a:r>
              <a:rPr lang="en-US" dirty="0"/>
              <a:t> Markup Language") is a human-readable data-serialization language. It is commonly used for configuration files and in applications where data is being stored or transmitted</a:t>
            </a:r>
            <a:r>
              <a:rPr lang="en-US" dirty="0" smtClean="0"/>
              <a:t>.</a:t>
            </a:r>
          </a:p>
          <a:p>
            <a:pPr marL="0" indent="0">
              <a:buNone/>
            </a:pPr>
            <a:r>
              <a:rPr lang="en-US" b="1" dirty="0" err="1"/>
              <a:t>NumPy</a:t>
            </a:r>
            <a:r>
              <a:rPr lang="en-US" dirty="0"/>
              <a:t> is a Python library used for working with arrays. It also has functions for working in domain of linear algebra, </a:t>
            </a:r>
            <a:r>
              <a:rPr lang="en-US" dirty="0" err="1"/>
              <a:t>fourier</a:t>
            </a:r>
            <a:r>
              <a:rPr lang="en-US" dirty="0"/>
              <a:t> transform, and matrices.</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402914404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normAutofit/>
          </a:bodyPr>
          <a:lstStyle>
            <a:lvl1pPr defTabSz="537463">
              <a:defRPr sz="6440"/>
            </a:lvl1pPr>
          </a:lstStyle>
          <a:p>
            <a:r>
              <a:rPr lang="en-US" sz="4800" dirty="0" smtClean="0">
                <a:latin typeface="Times New Roman" panose="02020603050405020304" pitchFamily="18" charset="0"/>
                <a:cs typeface="Times New Roman" panose="02020603050405020304" pitchFamily="18" charset="0"/>
              </a:rPr>
              <a:t>TASK 1-PARKING AREA DETECTION</a:t>
            </a:r>
            <a:endParaRPr sz="4800" dirty="0">
              <a:latin typeface="Times New Roman" panose="02020603050405020304" pitchFamily="18" charset="0"/>
              <a:cs typeface="Times New Roman" panose="02020603050405020304" pitchFamily="18" charset="0"/>
            </a:endParaRPr>
          </a:p>
        </p:txBody>
      </p:sp>
      <p:sp>
        <p:nvSpPr>
          <p:cNvPr id="151" name="Registration from previous task provides a segmentation of cars…"/>
          <p:cNvSpPr txBox="1">
            <a:spLocks noGrp="1"/>
          </p:cNvSpPr>
          <p:nvPr>
            <p:ph type="body" sz="half" idx="1"/>
          </p:nvPr>
        </p:nvSpPr>
        <p:spPr>
          <a:xfrm>
            <a:off x="850900" y="3829050"/>
            <a:ext cx="11303000" cy="6153150"/>
          </a:xfrm>
          <a:prstGeom prst="rect">
            <a:avLst/>
          </a:prstGeom>
        </p:spPr>
        <p:txBody>
          <a:bodyPr>
            <a:normAutofit/>
          </a:bodyPr>
          <a:lstStyle/>
          <a:p>
            <a:r>
              <a:rPr lang="en-US" dirty="0"/>
              <a:t>Detect parking area features in images (e.g., lines, corners, patterns...)</a:t>
            </a:r>
          </a:p>
          <a:p>
            <a:r>
              <a:rPr lang="en-US" dirty="0"/>
              <a:t>Generate a map of parking keys</a:t>
            </a:r>
          </a:p>
          <a:p>
            <a:r>
              <a:rPr lang="en-US" dirty="0"/>
              <a:t>Evaluate your </a:t>
            </a:r>
            <a:r>
              <a:rPr lang="en-US" dirty="0" smtClean="0"/>
              <a:t>results</a:t>
            </a:r>
          </a:p>
          <a:p>
            <a:r>
              <a:rPr lang="en-US" dirty="0"/>
              <a:t>The first step in the pipeline is to detect all possible parking spaces in a frame of video. Obviously we need to know which parts of the image are parking spaces before we can detect which parking spaces are unoccupied.</a:t>
            </a:r>
          </a:p>
          <a:p>
            <a:endParaRPr lang="en-US" dirty="0"/>
          </a:p>
          <a:p>
            <a:pPr marL="0" indent="0">
              <a:buNone/>
            </a:pP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3101557241"/>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normAutofit/>
          </a:bodyPr>
          <a:lstStyle>
            <a:lvl1pPr defTabSz="537463">
              <a:defRPr sz="6440"/>
            </a:lvl1pPr>
          </a:lstStyle>
          <a:p>
            <a:r>
              <a:rPr lang="en-US" sz="4800" dirty="0" smtClean="0">
                <a:latin typeface="Times New Roman" panose="02020603050405020304" pitchFamily="18" charset="0"/>
                <a:cs typeface="Times New Roman" panose="02020603050405020304" pitchFamily="18" charset="0"/>
              </a:rPr>
              <a:t>TASK 2-2D,3D REGISTRATION</a:t>
            </a:r>
            <a:endParaRPr sz="4800" dirty="0">
              <a:latin typeface="Times New Roman" panose="02020603050405020304" pitchFamily="18" charset="0"/>
              <a:cs typeface="Times New Roman" panose="02020603050405020304" pitchFamily="18" charset="0"/>
            </a:endParaRPr>
          </a:p>
        </p:txBody>
      </p:sp>
      <p:sp>
        <p:nvSpPr>
          <p:cNvPr id="151" name="Registration from previous task provides a segmentation of cars…"/>
          <p:cNvSpPr txBox="1">
            <a:spLocks noGrp="1"/>
          </p:cNvSpPr>
          <p:nvPr>
            <p:ph type="body" sz="half" idx="1"/>
          </p:nvPr>
        </p:nvSpPr>
        <p:spPr>
          <a:xfrm>
            <a:off x="679450" y="3390900"/>
            <a:ext cx="11303000" cy="6153150"/>
          </a:xfrm>
          <a:prstGeom prst="rect">
            <a:avLst/>
          </a:prstGeom>
        </p:spPr>
        <p:txBody>
          <a:bodyPr>
            <a:normAutofit/>
          </a:bodyPr>
          <a:lstStyle/>
          <a:p>
            <a:pPr marL="365759" indent="-365759" defTabSz="560831">
              <a:spcBef>
                <a:spcPts val="3100"/>
              </a:spcBef>
              <a:defRPr sz="3167"/>
            </a:pPr>
            <a:r>
              <a:rPr lang="en-US" dirty="0"/>
              <a:t>Compute a transformation of the 2D image and the 3D point cloud</a:t>
            </a:r>
          </a:p>
          <a:p>
            <a:pPr marL="365759" indent="-365759" defTabSz="560831">
              <a:spcBef>
                <a:spcPts val="3100"/>
              </a:spcBef>
              <a:defRPr sz="3167"/>
            </a:pPr>
            <a:r>
              <a:rPr lang="en-US" dirty="0"/>
              <a:t>Given a set of correspondences</a:t>
            </a:r>
          </a:p>
          <a:p>
            <a:pPr marL="365759" indent="-365759" defTabSz="560831">
              <a:spcBef>
                <a:spcPts val="3100"/>
              </a:spcBef>
              <a:defRPr sz="3167"/>
            </a:pPr>
            <a:r>
              <a:rPr lang="en-US" dirty="0"/>
              <a:t>Detect and visualize all free parking spaces</a:t>
            </a:r>
          </a:p>
          <a:p>
            <a:pPr marL="365759" indent="-365759" defTabSz="560831">
              <a:spcBef>
                <a:spcPts val="3100"/>
              </a:spcBef>
              <a:defRPr sz="3167"/>
            </a:pPr>
            <a:r>
              <a:rPr lang="en-US" dirty="0"/>
              <a:t>Label points in occupied parking spaces as </a:t>
            </a:r>
            <a:r>
              <a:rPr lang="en-US" dirty="0" smtClean="0"/>
              <a:t>cars</a:t>
            </a:r>
          </a:p>
          <a:p>
            <a:pPr marL="365759" indent="-365759" defTabSz="560831">
              <a:spcBef>
                <a:spcPts val="3100"/>
              </a:spcBef>
              <a:defRPr sz="3167"/>
            </a:pPr>
            <a:r>
              <a:rPr lang="en-US" dirty="0"/>
              <a:t>The second step is to detect all the cars in each frame of video. This will let us track the movement of each car from frame to frame.</a:t>
            </a:r>
          </a:p>
          <a:p>
            <a:pPr marL="365759" indent="-365759" defTabSz="560831">
              <a:spcBef>
                <a:spcPts val="3100"/>
              </a:spcBef>
              <a:defRPr sz="3167"/>
            </a:pPr>
            <a:endParaRPr lang="en-US" dirty="0"/>
          </a:p>
          <a:p>
            <a:pPr marL="0" indent="0">
              <a:buNone/>
            </a:pP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1267205390"/>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normAutofit/>
          </a:bodyPr>
          <a:lstStyle>
            <a:lvl1pPr defTabSz="537463">
              <a:defRPr sz="6440"/>
            </a:lvl1pPr>
          </a:lstStyle>
          <a:p>
            <a:r>
              <a:rPr lang="en-US" sz="4800" dirty="0" smtClean="0">
                <a:latin typeface="Times New Roman" panose="02020603050405020304" pitchFamily="18" charset="0"/>
                <a:cs typeface="Times New Roman" panose="02020603050405020304" pitchFamily="18" charset="0"/>
              </a:rPr>
              <a:t>TASK 3-CAR DETECTION</a:t>
            </a:r>
            <a:endParaRPr sz="4800" dirty="0">
              <a:latin typeface="Times New Roman" panose="02020603050405020304" pitchFamily="18" charset="0"/>
              <a:cs typeface="Times New Roman" panose="02020603050405020304" pitchFamily="18" charset="0"/>
            </a:endParaRPr>
          </a:p>
        </p:txBody>
      </p:sp>
      <p:sp>
        <p:nvSpPr>
          <p:cNvPr id="151" name="Registration from previous task provides a segmentation of cars…"/>
          <p:cNvSpPr txBox="1">
            <a:spLocks noGrp="1"/>
          </p:cNvSpPr>
          <p:nvPr>
            <p:ph type="body" sz="half" idx="1"/>
          </p:nvPr>
        </p:nvSpPr>
        <p:spPr>
          <a:xfrm>
            <a:off x="679450" y="3086100"/>
            <a:ext cx="11303000" cy="7105650"/>
          </a:xfrm>
          <a:prstGeom prst="rect">
            <a:avLst/>
          </a:prstGeom>
        </p:spPr>
        <p:txBody>
          <a:bodyPr>
            <a:normAutofit/>
          </a:bodyPr>
          <a:lstStyle/>
          <a:p>
            <a:r>
              <a:rPr lang="en-US" dirty="0"/>
              <a:t>Registration from previous task provides a segmentation of cars</a:t>
            </a:r>
          </a:p>
          <a:p>
            <a:r>
              <a:rPr lang="en-US" dirty="0"/>
              <a:t>Use these point clouds as training examples to compute car features</a:t>
            </a:r>
          </a:p>
          <a:p>
            <a:r>
              <a:rPr lang="en-US" dirty="0"/>
              <a:t>Implement a car </a:t>
            </a:r>
            <a:r>
              <a:rPr lang="en-US" dirty="0" smtClean="0"/>
              <a:t>detector</a:t>
            </a:r>
          </a:p>
          <a:p>
            <a:r>
              <a:rPr lang="en-US" dirty="0"/>
              <a:t>The third step is to determine which of the parking spaces are currently occupied by cars and which aren’t. This requires combining the results of the first and second steps</a:t>
            </a:r>
          </a:p>
          <a:p>
            <a:endParaRPr lang="en-US" dirty="0"/>
          </a:p>
          <a:p>
            <a:pPr marL="0" indent="0">
              <a:buNone/>
            </a:pP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11286289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normAutofit/>
          </a:bodyPr>
          <a:lstStyle>
            <a:lvl1pPr defTabSz="537463">
              <a:defRPr sz="6440"/>
            </a:lvl1pPr>
          </a:lstStyle>
          <a:p>
            <a:r>
              <a:rPr lang="en-US" sz="4800" dirty="0" smtClean="0">
                <a:latin typeface="Times New Roman" panose="02020603050405020304" pitchFamily="18" charset="0"/>
                <a:cs typeface="Times New Roman" panose="02020603050405020304" pitchFamily="18" charset="0"/>
              </a:rPr>
              <a:t> PROCESS INVOLVED</a:t>
            </a:r>
            <a:endParaRPr sz="4800" dirty="0">
              <a:latin typeface="Times New Roman" panose="02020603050405020304" pitchFamily="18" charset="0"/>
              <a:cs typeface="Times New Roman" panose="02020603050405020304" pitchFamily="18" charset="0"/>
            </a:endParaRPr>
          </a:p>
        </p:txBody>
      </p:sp>
      <p:sp>
        <p:nvSpPr>
          <p:cNvPr id="151" name="Registration from previous task provides a segmentation of cars…"/>
          <p:cNvSpPr txBox="1">
            <a:spLocks noGrp="1"/>
          </p:cNvSpPr>
          <p:nvPr>
            <p:ph type="body" sz="half" idx="1"/>
          </p:nvPr>
        </p:nvSpPr>
        <p:spPr>
          <a:xfrm>
            <a:off x="565150" y="2647950"/>
            <a:ext cx="11303000" cy="7105650"/>
          </a:xfrm>
          <a:prstGeom prst="rect">
            <a:avLst/>
          </a:prstGeom>
        </p:spPr>
        <p:txBody>
          <a:bodyPr>
            <a:normAutofit/>
          </a:bodyPr>
          <a:lstStyle/>
          <a:p>
            <a:pPr marL="304800" indent="-304800" defTabSz="467359">
              <a:spcBef>
                <a:spcPts val="2600"/>
              </a:spcBef>
              <a:defRPr sz="2640"/>
            </a:pPr>
            <a:r>
              <a:rPr lang="en-US" sz="3600" b="1" dirty="0">
                <a:latin typeface="Times New Roman" panose="02020603050405020304" pitchFamily="18" charset="0"/>
                <a:cs typeface="Times New Roman" panose="02020603050405020304" pitchFamily="18" charset="0"/>
              </a:rPr>
              <a:t>confidence score </a:t>
            </a:r>
            <a:r>
              <a:rPr lang="en-US" sz="3600" dirty="0">
                <a:latin typeface="Times New Roman" panose="02020603050405020304" pitchFamily="18" charset="0"/>
                <a:cs typeface="Times New Roman" panose="02020603050405020304" pitchFamily="18" charset="0"/>
              </a:rPr>
              <a:t>of the object detection. The higher the number, the more certain the model is that it correctly identified the object.</a:t>
            </a:r>
          </a:p>
          <a:p>
            <a:pPr marL="304800" indent="-304800" defTabSz="467359">
              <a:spcBef>
                <a:spcPts val="2600"/>
              </a:spcBef>
              <a:defRPr sz="2640"/>
            </a:pPr>
            <a:r>
              <a:rPr lang="en-US" sz="3600" dirty="0">
                <a:latin typeface="Times New Roman" panose="02020603050405020304" pitchFamily="18" charset="0"/>
                <a:cs typeface="Times New Roman" panose="02020603050405020304" pitchFamily="18" charset="0"/>
              </a:rPr>
              <a:t>The </a:t>
            </a:r>
            <a:r>
              <a:rPr lang="en-US" sz="3600" b="1" dirty="0">
                <a:latin typeface="Times New Roman" panose="02020603050405020304" pitchFamily="18" charset="0"/>
                <a:cs typeface="Times New Roman" panose="02020603050405020304" pitchFamily="18" charset="0"/>
              </a:rPr>
              <a:t>bounding box </a:t>
            </a:r>
            <a:r>
              <a:rPr lang="en-US" sz="3600" dirty="0">
                <a:latin typeface="Times New Roman" panose="02020603050405020304" pitchFamily="18" charset="0"/>
                <a:cs typeface="Times New Roman" panose="02020603050405020304" pitchFamily="18" charset="0"/>
              </a:rPr>
              <a:t>of the object in the image, given as X/Y pixel locations.</a:t>
            </a:r>
          </a:p>
          <a:p>
            <a:pPr marL="304800" indent="-304800" defTabSz="467359">
              <a:spcBef>
                <a:spcPts val="2600"/>
              </a:spcBef>
              <a:defRPr sz="2640"/>
            </a:pPr>
            <a:r>
              <a:rPr lang="en-US" sz="3600" dirty="0">
                <a:latin typeface="Times New Roman" panose="02020603050405020304" pitchFamily="18" charset="0"/>
                <a:cs typeface="Times New Roman" panose="02020603050405020304" pitchFamily="18" charset="0"/>
              </a:rPr>
              <a:t>A </a:t>
            </a:r>
            <a:r>
              <a:rPr lang="en-US" sz="3600" dirty="0" smtClean="0">
                <a:latin typeface="Times New Roman" panose="02020603050405020304" pitchFamily="18" charset="0"/>
                <a:cs typeface="Times New Roman" panose="02020603050405020304" pitchFamily="18" charset="0"/>
              </a:rPr>
              <a:t>“</a:t>
            </a:r>
            <a:r>
              <a:rPr lang="en-US" sz="3600" b="1" dirty="0" smtClean="0">
                <a:latin typeface="Times New Roman" panose="02020603050405020304" pitchFamily="18" charset="0"/>
                <a:cs typeface="Times New Roman" panose="02020603050405020304" pitchFamily="18" charset="0"/>
              </a:rPr>
              <a:t>bitmap mask</a:t>
            </a:r>
            <a:r>
              <a:rPr lang="en-US" sz="3600" dirty="0">
                <a:latin typeface="Times New Roman" panose="02020603050405020304" pitchFamily="18" charset="0"/>
                <a:cs typeface="Times New Roman" panose="02020603050405020304" pitchFamily="18" charset="0"/>
              </a:rPr>
              <a:t>” that tells which pixels within the bounding box are part of the object and which aren’t. With the mask data, we can also work out the outline of the object.</a:t>
            </a:r>
          </a:p>
          <a:p>
            <a:pPr marL="0" indent="0">
              <a:buNone/>
            </a:pPr>
            <a:endParaRPr sz="36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3121090758"/>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normAutofit/>
          </a:bodyPr>
          <a:lstStyle>
            <a:lvl1pPr defTabSz="537463">
              <a:defRPr sz="6440"/>
            </a:lvl1pPr>
          </a:lstStyle>
          <a:p>
            <a:r>
              <a:rPr lang="en-US" sz="4800" dirty="0" smtClean="0">
                <a:latin typeface="Times New Roman" panose="02020603050405020304" pitchFamily="18" charset="0"/>
                <a:cs typeface="Times New Roman" panose="02020603050405020304" pitchFamily="18" charset="0"/>
              </a:rPr>
              <a:t> screenshots</a:t>
            </a:r>
            <a:endParaRPr sz="4800" dirty="0">
              <a:latin typeface="Times New Roman" panose="02020603050405020304" pitchFamily="18" charset="0"/>
              <a:cs typeface="Times New Roman" panose="02020603050405020304" pitchFamily="18" charset="0"/>
            </a:endParaRPr>
          </a:p>
        </p:txBody>
      </p:sp>
      <p:sp>
        <p:nvSpPr>
          <p:cNvPr id="151" name="Registration from previous task provides a segmentation of cars…"/>
          <p:cNvSpPr txBox="1">
            <a:spLocks noGrp="1"/>
          </p:cNvSpPr>
          <p:nvPr>
            <p:ph type="body" sz="half" idx="1"/>
          </p:nvPr>
        </p:nvSpPr>
        <p:spPr>
          <a:xfrm>
            <a:off x="1143000" y="2400300"/>
            <a:ext cx="11303000" cy="7105650"/>
          </a:xfrm>
          <a:prstGeom prst="rect">
            <a:avLst/>
          </a:prstGeom>
        </p:spPr>
        <p:txBody>
          <a:bodyPr>
            <a:normAutofit/>
          </a:bodyPr>
          <a:lstStyle/>
          <a:p>
            <a:pPr marL="0" indent="0">
              <a:buNone/>
            </a:pPr>
            <a:r>
              <a:rPr lang="en-US" sz="3600" dirty="0" smtClean="0">
                <a:latin typeface="Times New Roman" panose="02020603050405020304" pitchFamily="18" charset="0"/>
                <a:cs typeface="Times New Roman" panose="02020603050405020304" pitchFamily="18" charset="0"/>
              </a:rPr>
              <a:t>   </a:t>
            </a:r>
            <a:endParaRPr sz="3600"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l="1211" t="8280" r="1279"/>
          <a:stretch/>
        </p:blipFill>
        <p:spPr bwMode="auto">
          <a:xfrm>
            <a:off x="1143000" y="3390900"/>
            <a:ext cx="10020300" cy="5238750"/>
          </a:xfrm>
          <a:prstGeom prst="rect">
            <a:avLst/>
          </a:prstGeom>
          <a:ln>
            <a:noFill/>
          </a:ln>
          <a:extLst>
            <a:ext uri="{53640926-AAD7-44D8-BBD7-CCE9431645EC}">
              <a14:shadowObscured xmlns:a14="http://schemas.microsoft.com/office/drawing/2010/main"/>
            </a:ext>
          </a:extLst>
        </p:spPr>
      </p:pic>
      <p:sp>
        <p:nvSpPr>
          <p:cNvPr id="2" name="Slide Number Placeholder 1"/>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150631031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In most cities, finding a parking space here is always frustrating. Spots get snapped up quickly and even if you have a dedicated parking space for yourself, it’s hard for friends to drop by since they can’t find a place to park."/>
          <p:cNvSpPr txBox="1">
            <a:spLocks noGrp="1"/>
          </p:cNvSpPr>
          <p:nvPr>
            <p:ph type="body" sz="half" idx="1"/>
          </p:nvPr>
        </p:nvSpPr>
        <p:spPr>
          <a:xfrm>
            <a:off x="419100" y="2757723"/>
            <a:ext cx="7772400" cy="6604129"/>
          </a:xfrm>
          <a:prstGeom prst="rect">
            <a:avLst/>
          </a:prstGeom>
        </p:spPr>
        <p:txBody>
          <a:bodyPr>
            <a:normAutofit fontScale="85000" lnSpcReduction="20000"/>
          </a:bodyPr>
          <a:lstStyle>
            <a:lvl1pPr>
              <a:buBlip>
                <a:blip r:embed="rId2"/>
              </a:buBlip>
            </a:lvl1pPr>
          </a:lstStyle>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growth of the number of vehicles in a city leads to the issue of limited number of parking lots available, with the help of computer vision it has become easier and faster for creating a special monitoring system which searches for free parking spaces in order to reduce the amount of time required for searching the vacant place. </a:t>
            </a:r>
            <a:endParaRPr lang="en-US"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idea of the </a:t>
            </a:r>
            <a:r>
              <a:rPr lang="en-US" dirty="0" smtClean="0">
                <a:latin typeface="Times New Roman" panose="02020603050405020304" pitchFamily="18" charset="0"/>
                <a:cs typeface="Times New Roman" panose="02020603050405020304" pitchFamily="18" charset="0"/>
              </a:rPr>
              <a:t>project </a:t>
            </a:r>
            <a:r>
              <a:rPr lang="en-US" dirty="0">
                <a:latin typeface="Times New Roman" panose="02020603050405020304" pitchFamily="18" charset="0"/>
                <a:cs typeface="Times New Roman" panose="02020603050405020304" pitchFamily="18" charset="0"/>
              </a:rPr>
              <a:t>is that the camera detects the available places using the computer vision and image processing and shows to the user the vacant parking lots, indicating them as a green area and the vehicle itself is marked with a red frame</a:t>
            </a:r>
            <a:r>
              <a:rPr lang="en-US"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As a result, the user is able to see the availability of parking place in real time. </a:t>
            </a:r>
          </a:p>
          <a:p>
            <a:pPr marL="0" indent="0">
              <a:buNone/>
            </a:pPr>
            <a:endParaRPr lang="en-US" dirty="0" smtClean="0"/>
          </a:p>
        </p:txBody>
      </p:sp>
      <p:sp>
        <p:nvSpPr>
          <p:cNvPr id="137" name="Parking slot detection"/>
          <p:cNvSpPr txBox="1">
            <a:spLocks noGrp="1"/>
          </p:cNvSpPr>
          <p:nvPr>
            <p:ph type="title"/>
          </p:nvPr>
        </p:nvSpPr>
        <p:spPr>
          <a:xfrm>
            <a:off x="1117600" y="838200"/>
            <a:ext cx="10769600" cy="1143000"/>
          </a:xfrm>
          <a:prstGeom prst="rect">
            <a:avLst/>
          </a:prstGeom>
        </p:spPr>
        <p:txBody>
          <a:bodyPr/>
          <a:lstStyle>
            <a:lvl1pPr defTabSz="479044">
              <a:defRPr sz="5740"/>
            </a:lvl1pPr>
          </a:lstStyle>
          <a:p>
            <a:r>
              <a:rPr lang="en-US" dirty="0" smtClean="0"/>
              <a:t>INTRODUCTION</a:t>
            </a:r>
            <a:r>
              <a:rPr dirty="0" smtClean="0"/>
              <a:t> </a:t>
            </a:r>
            <a:endParaRPr dirty="0"/>
          </a:p>
        </p:txBody>
      </p:sp>
      <p:pic>
        <p:nvPicPr>
          <p:cNvPr id="138" name="B3C5A69B-7478-4877-AB7F-0DF6E83CD1E6-L0-001.jpeg" descr="B3C5A69B-7478-4877-AB7F-0DF6E83CD1E6-L0-001.jpeg"/>
          <p:cNvPicPr>
            <a:picLocks noChangeAspect="1"/>
          </p:cNvPicPr>
          <p:nvPr/>
        </p:nvPicPr>
        <p:blipFill>
          <a:blip r:embed="rId3"/>
          <a:stretch>
            <a:fillRect/>
          </a:stretch>
        </p:blipFill>
        <p:spPr>
          <a:xfrm>
            <a:off x="8324850" y="2757723"/>
            <a:ext cx="3991923" cy="3814527"/>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Body"/>
          <p:cNvSpPr txBox="1">
            <a:spLocks noGrp="1"/>
          </p:cNvSpPr>
          <p:nvPr>
            <p:ph type="body" idx="1"/>
          </p:nvPr>
        </p:nvSpPr>
        <p:spPr>
          <a:prstGeom prst="rect">
            <a:avLst/>
          </a:prstGeom>
        </p:spPr>
        <p:txBody>
          <a:bodyPr/>
          <a:lstStyle/>
          <a:p>
            <a:pPr>
              <a:buBlip>
                <a:blip r:embed="rId2"/>
              </a:buBlip>
            </a:pPr>
            <a:endParaRPr/>
          </a:p>
        </p:txBody>
      </p:sp>
      <p:pic>
        <p:nvPicPr>
          <p:cNvPr id="161" name="7E6816D5-FFE6-458E-AC75-8938A308A3B9-L0-001.gif" descr="7E6816D5-FFE6-458E-AC75-8938A308A3B9-L0-001.gif"/>
          <p:cNvPicPr>
            <a:picLocks/>
          </p:cNvPicPr>
          <p:nvPr/>
        </p:nvPicPr>
        <p:blipFill>
          <a:blip r:embed="rId3"/>
          <a:stretch>
            <a:fillRect/>
          </a:stretch>
        </p:blipFill>
        <p:spPr>
          <a:xfrm>
            <a:off x="924766" y="1742169"/>
            <a:ext cx="11155268" cy="6269262"/>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20</a:t>
            </a:fld>
            <a:endParaRPr lang="en-US"/>
          </a:p>
        </p:txBody>
      </p:sp>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AE02D725-1E85-4EE3-876C-4B7D5A9C9A66-L0-001.gif" descr="AE02D725-1E85-4EE3-876C-4B7D5A9C9A66-L0-001.gif"/>
          <p:cNvPicPr>
            <a:picLocks/>
          </p:cNvPicPr>
          <p:nvPr/>
        </p:nvPicPr>
        <p:blipFill>
          <a:blip r:embed="rId2"/>
          <a:stretch>
            <a:fillRect/>
          </a:stretch>
        </p:blipFill>
        <p:spPr>
          <a:xfrm>
            <a:off x="584632" y="2446858"/>
            <a:ext cx="11722594" cy="6359506"/>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21</a:t>
            </a:fld>
            <a:endParaRPr lang="en-US"/>
          </a:p>
        </p:txBody>
      </p:sp>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he first step in the pipeline is to detect all possible parking spaces in a frame of video. Obviously we need to know which parts of the image are parking spaces before we can detect which parking spaces are unoccupied."/>
          <p:cNvSpPr txBox="1">
            <a:spLocks noGrp="1"/>
          </p:cNvSpPr>
          <p:nvPr>
            <p:ph type="body" idx="1"/>
          </p:nvPr>
        </p:nvSpPr>
        <p:spPr>
          <a:prstGeom prst="rect">
            <a:avLst/>
          </a:prstGeom>
        </p:spPr>
        <p:txBody>
          <a:bodyPr/>
          <a:lstStyle>
            <a:lvl1pPr>
              <a:buBlip>
                <a:blip r:embed="rId2"/>
              </a:buBlip>
            </a:lvl1pPr>
          </a:lstStyle>
          <a:p>
            <a:pPr marL="0" indent="0">
              <a:buNone/>
            </a:pPr>
            <a:r>
              <a:rPr lang="en-US" dirty="0"/>
              <a:t> </a:t>
            </a:r>
            <a:r>
              <a:rPr lang="en-US" dirty="0" smtClean="0"/>
              <a:t>   </a:t>
            </a:r>
            <a:endParaRPr dirty="0"/>
          </a:p>
        </p:txBody>
      </p:sp>
      <p:grpSp>
        <p:nvGrpSpPr>
          <p:cNvPr id="4" name="Group 3"/>
          <p:cNvGrpSpPr>
            <a:grpSpLocks/>
          </p:cNvGrpSpPr>
          <p:nvPr/>
        </p:nvGrpSpPr>
        <p:grpSpPr bwMode="auto">
          <a:xfrm>
            <a:off x="1238250" y="2743200"/>
            <a:ext cx="10363200" cy="5334000"/>
            <a:chOff x="0" y="0"/>
            <a:chExt cx="47282" cy="19209"/>
          </a:xfrm>
        </p:grpSpPr>
        <p:sp>
          <p:nvSpPr>
            <p:cNvPr id="5" name="Rectangle 4"/>
            <p:cNvSpPr>
              <a:spLocks noChangeArrowheads="1"/>
            </p:cNvSpPr>
            <p:nvPr/>
          </p:nvSpPr>
          <p:spPr bwMode="auto">
            <a:xfrm>
              <a:off x="23431" y="17641"/>
              <a:ext cx="380" cy="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6000"/>
                </a:lnSpc>
                <a:spcBef>
                  <a:spcPts val="0"/>
                </a:spcBef>
                <a:spcAft>
                  <a:spcPts val="800"/>
                </a:spcAft>
              </a:pPr>
              <a:r>
                <a:rPr lang="en-US" sz="900">
                  <a:effectLst/>
                  <a:latin typeface="Palatino Linotype" panose="02040502050505030304" pitchFamily="18" charset="0"/>
                  <a:ea typeface="Palatino Linotype" panose="02040502050505030304" pitchFamily="18" charset="0"/>
                  <a:cs typeface="Palatino Linotype" panose="02040502050505030304" pitchFamily="18" charset="0"/>
                </a:rPr>
                <a:t> </a:t>
              </a:r>
              <a:endParaRPr lang="en-US" sz="1100">
                <a:effectLst/>
                <a:latin typeface="Arial" panose="020B0604020202020204" pitchFamily="34" charset="0"/>
                <a:ea typeface="Arial" panose="020B0604020202020204" pitchFamily="34" charset="0"/>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70" cy="184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03" y="350"/>
              <a:ext cx="22479" cy="1777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2"/>
          </p:nvPr>
        </p:nvSpPr>
        <p:spPr/>
        <p:txBody>
          <a:bodyPr/>
          <a:lstStyle/>
          <a:p>
            <a:fld id="{86CB4B4D-7CA3-9044-876B-883B54F8677D}" type="slidenum">
              <a:rPr lang="en-US" smtClean="0"/>
              <a:t>22</a:t>
            </a:fld>
            <a:endParaRPr lang="en-US"/>
          </a:p>
        </p:txBody>
      </p:sp>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6" name="TextBox 5"/>
          <p:cNvSpPr txBox="1"/>
          <p:nvPr/>
        </p:nvSpPr>
        <p:spPr>
          <a:xfrm>
            <a:off x="1117600" y="2158792"/>
            <a:ext cx="10325100" cy="619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latin typeface="Times New Roman" panose="02020603050405020304" pitchFamily="18" charset="0"/>
                <a:cs typeface="Times New Roman" panose="02020603050405020304" pitchFamily="18" charset="0"/>
              </a:rPr>
              <a:t>The fundamental commitment of this investigation is to advance the recognizable proof of accessible stopping openings to conceivably decrease the blockage in the stopping field. Because of headway in AI and vision base innovation practical programmed stopping frameworks encourage the drivers to find accessible spaces at stopping fields. Future specialists can zero in on portion explicit area to clients as of now enlisted from internet stopping the executive's framework. In this paper, a video detection system for parking lot occupancy has been described. </a:t>
            </a:r>
            <a:endParaRPr kumimoji="0" lang="en-US" sz="3600" b="0" i="0" u="none" strike="noStrike" cap="none" spc="0" normalizeH="0" baseline="0" dirty="0">
              <a:ln>
                <a:noFill/>
              </a:ln>
              <a:solidFill>
                <a:srgbClr val="57554B"/>
              </a:solidFill>
              <a:effectLst/>
              <a:uFillTx/>
              <a:latin typeface="Times New Roman" panose="02020603050405020304" pitchFamily="18" charset="0"/>
              <a:cs typeface="Times New Roman" panose="02020603050405020304" pitchFamily="18" charset="0"/>
              <a:sym typeface="Hoefler Text"/>
            </a:endParaRPr>
          </a:p>
        </p:txBody>
      </p:sp>
      <p:sp>
        <p:nvSpPr>
          <p:cNvPr id="7" name="Slide Number Placeholder 6"/>
          <p:cNvSpPr>
            <a:spLocks noGrp="1"/>
          </p:cNvSpPr>
          <p:nvPr>
            <p:ph type="sldNum" sz="quarter" idx="2"/>
          </p:nvPr>
        </p:nvSpPr>
        <p:spPr/>
        <p:txBody>
          <a:bodyPr/>
          <a:lstStyle/>
          <a:p>
            <a:fld id="{86CB4B4D-7CA3-9044-876B-883B54F8677D}" type="slidenum">
              <a:rPr lang="en-US" smtClean="0"/>
              <a:t>23</a:t>
            </a:fld>
            <a:endParaRPr lang="en-US"/>
          </a:p>
        </p:txBody>
      </p:sp>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p:cNvSpPr txBox="1">
            <a:spLocks noGrp="1"/>
          </p:cNvSpPr>
          <p:nvPr>
            <p:ph type="title"/>
          </p:nvPr>
        </p:nvSpPr>
        <p:spPr>
          <a:prstGeom prst="rect">
            <a:avLst/>
          </a:prstGeom>
        </p:spPr>
        <p:txBody>
          <a:bodyPr/>
          <a:lstStyle/>
          <a:p>
            <a:pPr defTabSz="233679">
              <a:defRPr sz="2800"/>
            </a:pPr>
            <a:r>
              <a:rPr lang="en-US" dirty="0" smtClean="0"/>
              <a:t>references</a:t>
            </a:r>
            <a:endParaRPr dirty="0"/>
          </a:p>
        </p:txBody>
      </p:sp>
      <p:sp>
        <p:nvSpPr>
          <p:cNvPr id="166" name="Parking slot detection"/>
          <p:cNvSpPr txBox="1"/>
          <p:nvPr/>
        </p:nvSpPr>
        <p:spPr>
          <a:xfrm>
            <a:off x="850900" y="838200"/>
            <a:ext cx="10769600"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79044">
              <a:lnSpc>
                <a:spcPct val="80000"/>
              </a:lnSpc>
              <a:defRPr sz="5740" cap="all">
                <a:solidFill>
                  <a:srgbClr val="000000"/>
                </a:solidFill>
                <a:latin typeface="+mn-lt"/>
                <a:ea typeface="+mn-ea"/>
                <a:cs typeface="+mn-cs"/>
                <a:sym typeface="Academy Engraved LET"/>
              </a:defRPr>
            </a:lvl1pPr>
          </a:lstStyle>
          <a:p>
            <a:endParaRPr dirty="0"/>
          </a:p>
        </p:txBody>
      </p:sp>
      <p:sp>
        <p:nvSpPr>
          <p:cNvPr id="167" name="confidence score of the object detection. The higher the number, the more certain the model is that it correctly identified the object.…"/>
          <p:cNvSpPr txBox="1">
            <a:spLocks noGrp="1"/>
          </p:cNvSpPr>
          <p:nvPr>
            <p:ph type="body" sz="half" idx="1"/>
          </p:nvPr>
        </p:nvSpPr>
        <p:spPr>
          <a:xfrm>
            <a:off x="495300" y="2552700"/>
            <a:ext cx="11982450" cy="6927850"/>
          </a:xfrm>
          <a:prstGeom prst="rect">
            <a:avLst/>
          </a:prstGeom>
        </p:spPr>
        <p:txBody>
          <a:bodyPr>
            <a:normAutofit fontScale="70000" lnSpcReduction="20000"/>
          </a:bodyPr>
          <a:lstStyle/>
          <a:p>
            <a:pPr lvl="0"/>
            <a:r>
              <a:rPr lang="en-US" dirty="0">
                <a:latin typeface="Times New Roman" panose="02020603050405020304" pitchFamily="18" charset="0"/>
                <a:cs typeface="Times New Roman" panose="02020603050405020304" pitchFamily="18" charset="0"/>
              </a:rPr>
              <a:t>Ming-Yee Chiu; </a:t>
            </a:r>
            <a:r>
              <a:rPr lang="en-US" dirty="0" err="1">
                <a:latin typeface="Times New Roman" panose="02020603050405020304" pitchFamily="18" charset="0"/>
                <a:cs typeface="Times New Roman" panose="02020603050405020304" pitchFamily="18" charset="0"/>
              </a:rPr>
              <a:t>Depommier</a:t>
            </a:r>
            <a:r>
              <a:rPr lang="en-US" dirty="0">
                <a:latin typeface="Times New Roman" panose="02020603050405020304" pitchFamily="18" charset="0"/>
                <a:cs typeface="Times New Roman" panose="02020603050405020304" pitchFamily="18" charset="0"/>
              </a:rPr>
              <a:t>, R.; </a:t>
            </a:r>
            <a:r>
              <a:rPr lang="en-US" dirty="0" err="1">
                <a:latin typeface="Times New Roman" panose="02020603050405020304" pitchFamily="18" charset="0"/>
                <a:cs typeface="Times New Roman" panose="02020603050405020304" pitchFamily="18" charset="0"/>
              </a:rPr>
              <a:t>Spindler</a:t>
            </a:r>
            <a:r>
              <a:rPr lang="en-US" dirty="0">
                <a:latin typeface="Times New Roman" panose="02020603050405020304" pitchFamily="18" charset="0"/>
                <a:cs typeface="Times New Roman" panose="02020603050405020304" pitchFamily="18" charset="0"/>
              </a:rPr>
              <a:t>, T.; , "An embedded real- time vision system for 24-hour indoor/outdoor car-counting applications," Pattern Recognition, 2004.</a:t>
            </a:r>
          </a:p>
          <a:p>
            <a:pPr lvl="0"/>
            <a:r>
              <a:rPr lang="en-US" dirty="0">
                <a:latin typeface="Times New Roman" panose="02020603050405020304" pitchFamily="18" charset="0"/>
                <a:cs typeface="Times New Roman" panose="02020603050405020304" pitchFamily="18" charset="0"/>
              </a:rPr>
              <a:t>Zhang Bin; Jiang </a:t>
            </a:r>
            <a:r>
              <a:rPr lang="en-US" dirty="0" err="1">
                <a:latin typeface="Times New Roman" panose="02020603050405020304" pitchFamily="18" charset="0"/>
                <a:cs typeface="Times New Roman" panose="02020603050405020304" pitchFamily="18" charset="0"/>
              </a:rPr>
              <a:t>Dalin</a:t>
            </a:r>
            <a:r>
              <a:rPr lang="en-US" dirty="0">
                <a:latin typeface="Times New Roman" panose="02020603050405020304" pitchFamily="18" charset="0"/>
                <a:cs typeface="Times New Roman" panose="02020603050405020304" pitchFamily="18" charset="0"/>
              </a:rPr>
              <a:t>; Wang Fang; Wan </a:t>
            </a:r>
            <a:r>
              <a:rPr lang="en-US" dirty="0" err="1">
                <a:latin typeface="Times New Roman" panose="02020603050405020304" pitchFamily="18" charset="0"/>
                <a:cs typeface="Times New Roman" panose="02020603050405020304" pitchFamily="18" charset="0"/>
              </a:rPr>
              <a:t>Tingting</a:t>
            </a:r>
            <a:r>
              <a:rPr lang="en-US" dirty="0">
                <a:latin typeface="Times New Roman" panose="02020603050405020304" pitchFamily="18" charset="0"/>
                <a:cs typeface="Times New Roman" panose="02020603050405020304" pitchFamily="18" charset="0"/>
              </a:rPr>
              <a:t>; , "A design of parking space detector based on video image," Electronic Measurement &amp; Instruments, 2009.</a:t>
            </a:r>
          </a:p>
          <a:p>
            <a:pPr lvl="0"/>
            <a:r>
              <a:rPr lang="en-US" dirty="0">
                <a:latin typeface="Times New Roman" panose="02020603050405020304" pitchFamily="18" charset="0"/>
                <a:cs typeface="Times New Roman" panose="02020603050405020304" pitchFamily="18" charset="0"/>
              </a:rPr>
              <a:t>T. Mar; N. Marcel;, “ Video-based parking space detection,” 2012 [Online]. Available: </a:t>
            </a:r>
            <a:r>
              <a:rPr lang="en-US" u="sng" dirty="0">
                <a:latin typeface="Times New Roman" panose="02020603050405020304" pitchFamily="18" charset="0"/>
                <a:cs typeface="Times New Roman" panose="02020603050405020304" pitchFamily="18" charset="0"/>
                <a:hlinkClick r:id="rId2"/>
              </a:rPr>
              <a:t>http://www.ini.rub.de/data/documents/</a:t>
            </a:r>
            <a:r>
              <a:rPr lang="en-US" dirty="0">
                <a:latin typeface="Times New Roman" panose="02020603050405020304" pitchFamily="18" charset="0"/>
                <a:cs typeface="Times New Roman" panose="02020603050405020304" pitchFamily="18" charset="0"/>
              </a:rPr>
              <a:t> tschentscherneuhausen_parking_space_fbi2012.pdf</a:t>
            </a:r>
          </a:p>
          <a:p>
            <a:pPr lvl="0"/>
            <a:r>
              <a:rPr lang="en-US" dirty="0" err="1">
                <a:latin typeface="Times New Roman" panose="02020603050405020304" pitchFamily="18" charset="0"/>
                <a:cs typeface="Times New Roman" panose="02020603050405020304" pitchFamily="18" charset="0"/>
              </a:rPr>
              <a:t>Ichihashi</a:t>
            </a:r>
            <a:r>
              <a:rPr lang="en-US" dirty="0">
                <a:latin typeface="Times New Roman" panose="02020603050405020304" pitchFamily="18" charset="0"/>
                <a:cs typeface="Times New Roman" panose="02020603050405020304" pitchFamily="18" charset="0"/>
              </a:rPr>
              <a:t>, H.; </a:t>
            </a:r>
            <a:r>
              <a:rPr lang="en-US" dirty="0" err="1">
                <a:latin typeface="Times New Roman" panose="02020603050405020304" pitchFamily="18" charset="0"/>
                <a:cs typeface="Times New Roman" panose="02020603050405020304" pitchFamily="18" charset="0"/>
              </a:rPr>
              <a:t>Notsu</a:t>
            </a:r>
            <a:r>
              <a:rPr lang="en-US" dirty="0">
                <a:latin typeface="Times New Roman" panose="02020603050405020304" pitchFamily="18" charset="0"/>
                <a:cs typeface="Times New Roman" panose="02020603050405020304" pitchFamily="18" charset="0"/>
              </a:rPr>
              <a:t>, A.; Honda, K.; </a:t>
            </a:r>
            <a:r>
              <a:rPr lang="en-US" dirty="0" err="1">
                <a:latin typeface="Times New Roman" panose="02020603050405020304" pitchFamily="18" charset="0"/>
                <a:cs typeface="Times New Roman" panose="02020603050405020304" pitchFamily="18" charset="0"/>
              </a:rPr>
              <a:t>Katada</a:t>
            </a:r>
            <a:r>
              <a:rPr lang="en-US" dirty="0">
                <a:latin typeface="Times New Roman" panose="02020603050405020304" pitchFamily="18" charset="0"/>
                <a:cs typeface="Times New Roman" panose="02020603050405020304" pitchFamily="18" charset="0"/>
              </a:rPr>
              <a:t>, T.; </a:t>
            </a:r>
            <a:r>
              <a:rPr lang="en-US" dirty="0" err="1">
                <a:latin typeface="Times New Roman" panose="02020603050405020304" pitchFamily="18" charset="0"/>
                <a:cs typeface="Times New Roman" panose="02020603050405020304" pitchFamily="18" charset="0"/>
              </a:rPr>
              <a:t>Fujiyoshi</a:t>
            </a:r>
            <a:r>
              <a:rPr lang="en-US" dirty="0">
                <a:latin typeface="Times New Roman" panose="02020603050405020304" pitchFamily="18" charset="0"/>
                <a:cs typeface="Times New Roman" panose="02020603050405020304" pitchFamily="18" charset="0"/>
              </a:rPr>
              <a:t>, M.; , "Vacant parking space detector for outdoor parking lot by using surveillance camera and FCM classifier," Fuzzy Systems, 2009. FUZZ-IEEE 2009.</a:t>
            </a:r>
          </a:p>
          <a:p>
            <a:pPr lvl="0"/>
            <a:r>
              <a:rPr lang="en-US" dirty="0" err="1">
                <a:latin typeface="Times New Roman" panose="02020603050405020304" pitchFamily="18" charset="0"/>
                <a:cs typeface="Times New Roman" panose="02020603050405020304" pitchFamily="18" charset="0"/>
              </a:rPr>
              <a:t>Boda</a:t>
            </a:r>
            <a:r>
              <a:rPr lang="en-US" dirty="0">
                <a:latin typeface="Times New Roman" panose="02020603050405020304" pitchFamily="18" charset="0"/>
                <a:cs typeface="Times New Roman" panose="02020603050405020304" pitchFamily="18" charset="0"/>
              </a:rPr>
              <a:t>, V.K.; </a:t>
            </a:r>
            <a:r>
              <a:rPr lang="en-US" dirty="0" err="1">
                <a:latin typeface="Times New Roman" panose="02020603050405020304" pitchFamily="18" charset="0"/>
                <a:cs typeface="Times New Roman" panose="02020603050405020304" pitchFamily="18" charset="0"/>
              </a:rPr>
              <a:t>Nasipuri</a:t>
            </a:r>
            <a:r>
              <a:rPr lang="en-US" dirty="0">
                <a:latin typeface="Times New Roman" panose="02020603050405020304" pitchFamily="18" charset="0"/>
                <a:cs typeface="Times New Roman" panose="02020603050405020304" pitchFamily="18" charset="0"/>
              </a:rPr>
              <a:t>, A.; Howitt, I.; , "Design considerations for a wireless sensor network for locating parking spaces," </a:t>
            </a:r>
            <a:r>
              <a:rPr lang="en-US" dirty="0" err="1">
                <a:latin typeface="Times New Roman" panose="02020603050405020304" pitchFamily="18" charset="0"/>
                <a:cs typeface="Times New Roman" panose="02020603050405020304" pitchFamily="18" charset="0"/>
              </a:rPr>
              <a:t>SoutheastCon</a:t>
            </a:r>
            <a:r>
              <a:rPr lang="en-US" dirty="0">
                <a:latin typeface="Times New Roman" panose="02020603050405020304" pitchFamily="18" charset="0"/>
                <a:cs typeface="Times New Roman" panose="02020603050405020304" pitchFamily="18" charset="0"/>
              </a:rPr>
              <a:t>, 2007.</a:t>
            </a:r>
          </a:p>
          <a:p>
            <a:pPr lvl="0"/>
            <a:r>
              <a:rPr lang="en-US" dirty="0">
                <a:latin typeface="Times New Roman" panose="02020603050405020304" pitchFamily="18" charset="0"/>
                <a:cs typeface="Times New Roman" panose="02020603050405020304" pitchFamily="18" charset="0"/>
              </a:rPr>
              <a:t>Fabian, T. , "An Algorithm for Parking Lot Occupation Detection," Computer Information Systems and Industrial Management Applications, 2008.</a:t>
            </a:r>
          </a:p>
          <a:p>
            <a:pPr marL="304800" indent="-304800" defTabSz="467359">
              <a:spcBef>
                <a:spcPts val="2600"/>
              </a:spcBef>
              <a:buBlip>
                <a:blip r:embed="rId3"/>
              </a:buBlip>
              <a:defRPr sz="2640"/>
            </a:pPr>
            <a:endParaRPr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2"/>
          </p:nvPr>
        </p:nvSpPr>
        <p:spPr/>
        <p:txBody>
          <a:bodyPr/>
          <a:lstStyle/>
          <a:p>
            <a:fld id="{86CB4B4D-7CA3-9044-876B-883B54F8677D}" type="slidenum">
              <a:rPr lang="en-US" smtClean="0"/>
              <a:t>24</a:t>
            </a:fld>
            <a:endParaRPr lang="en-US"/>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hank you"/>
          <p:cNvSpPr txBox="1">
            <a:spLocks noGrp="1"/>
          </p:cNvSpPr>
          <p:nvPr>
            <p:ph type="title"/>
          </p:nvPr>
        </p:nvSpPr>
        <p:spPr>
          <a:prstGeom prst="rect">
            <a:avLst/>
          </a:prstGeom>
        </p:spPr>
        <p:txBody>
          <a:bodyPr/>
          <a:lstStyle/>
          <a:p>
            <a:r>
              <a:t>Thank you </a:t>
            </a:r>
          </a:p>
        </p:txBody>
      </p:sp>
      <p:sp>
        <p:nvSpPr>
          <p:cNvPr id="2" name="Slide Number Placeholder 1"/>
          <p:cNvSpPr>
            <a:spLocks noGrp="1"/>
          </p:cNvSpPr>
          <p:nvPr>
            <p:ph type="sldNum" sz="quarter" idx="2"/>
          </p:nvPr>
        </p:nvSpPr>
        <p:spPr/>
        <p:txBody>
          <a:bodyPr/>
          <a:lstStyle/>
          <a:p>
            <a:fld id="{86CB4B4D-7CA3-9044-876B-883B54F8677D}" type="slidenum">
              <a:rPr lang="en-US" smtClean="0"/>
              <a:t>25</a:t>
            </a:fld>
            <a:endParaRPr lang="en-US"/>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ask 1: Parking Area Detection"/>
          <p:cNvSpPr txBox="1"/>
          <p:nvPr/>
        </p:nvSpPr>
        <p:spPr>
          <a:xfrm>
            <a:off x="850900" y="838200"/>
            <a:ext cx="10397630" cy="1168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2516">
              <a:defRPr sz="3528"/>
            </a:lvl1pPr>
          </a:lstStyle>
          <a:p>
            <a:r>
              <a:rPr lang="en-US" b="1" dirty="0" smtClean="0"/>
              <a:t>INTRODUCTION</a:t>
            </a:r>
            <a:endParaRPr b="1" dirty="0"/>
          </a:p>
        </p:txBody>
      </p:sp>
      <p:sp>
        <p:nvSpPr>
          <p:cNvPr id="143" name="Detect parking area features in images (e.g., lines, corners, patterns...)…"/>
          <p:cNvSpPr txBox="1"/>
          <p:nvPr/>
        </p:nvSpPr>
        <p:spPr>
          <a:xfrm>
            <a:off x="317498" y="2724150"/>
            <a:ext cx="7150101" cy="6502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500" indent="-571500">
              <a:buFont typeface="Arial" panose="020B0604020202020204" pitchFamily="34" charset="0"/>
              <a:buChar char="•"/>
            </a:pPr>
            <a:r>
              <a:rPr lang="en-US" dirty="0"/>
              <a:t>The image recognition technology develops rapidly in recent years. Cameras have become cheaper, smaller, and of higher quality than ever before. </a:t>
            </a:r>
            <a:endParaRPr lang="en-US" dirty="0" smtClean="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With this advance and computational technologies, the computer vision has gradually become an essential part of the everyday life. </a:t>
            </a:r>
            <a:endParaRPr dirty="0"/>
          </a:p>
        </p:txBody>
      </p:sp>
      <p:pic>
        <p:nvPicPr>
          <p:cNvPr id="144" name="DC589D92-A2CE-46D4-A4BD-352F2D94F58D-L0-001.jpeg" descr="DC589D92-A2CE-46D4-A4BD-352F2D94F58D-L0-001.jpeg"/>
          <p:cNvPicPr>
            <a:picLocks noChangeAspect="1"/>
          </p:cNvPicPr>
          <p:nvPr/>
        </p:nvPicPr>
        <p:blipFill>
          <a:blip r:embed="rId2"/>
          <a:stretch>
            <a:fillRect/>
          </a:stretch>
        </p:blipFill>
        <p:spPr>
          <a:xfrm>
            <a:off x="8578849" y="3113937"/>
            <a:ext cx="3686913" cy="3686913"/>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ask 2: 2D - 3D Registration"/>
          <p:cNvSpPr txBox="1">
            <a:spLocks noGrp="1"/>
          </p:cNvSpPr>
          <p:nvPr>
            <p:ph type="title"/>
          </p:nvPr>
        </p:nvSpPr>
        <p:spPr>
          <a:prstGeom prst="rect">
            <a:avLst/>
          </a:prstGeom>
        </p:spPr>
        <p:txBody>
          <a:bodyPr/>
          <a:lstStyle>
            <a:lvl1pPr defTabSz="461518">
              <a:defRPr sz="5530"/>
            </a:lvl1pPr>
          </a:lstStyle>
          <a:p>
            <a:r>
              <a:rPr lang="en-US" dirty="0" smtClean="0"/>
              <a:t>ABSTRACT</a:t>
            </a:r>
            <a:endParaRPr dirty="0"/>
          </a:p>
        </p:txBody>
      </p:sp>
      <p:sp>
        <p:nvSpPr>
          <p:cNvPr id="147" name="Compute a transformation of the 2D image and the 3D point cloud…"/>
          <p:cNvSpPr txBox="1">
            <a:spLocks noGrp="1"/>
          </p:cNvSpPr>
          <p:nvPr>
            <p:ph type="body" sz="half" idx="1"/>
          </p:nvPr>
        </p:nvSpPr>
        <p:spPr>
          <a:xfrm>
            <a:off x="533400" y="2495550"/>
            <a:ext cx="7235628" cy="6470650"/>
          </a:xfrm>
          <a:prstGeom prst="rect">
            <a:avLst/>
          </a:prstGeom>
        </p:spPr>
        <p:txBody>
          <a:bodyPr>
            <a:normAutofit fontScale="77500" lnSpcReduction="20000"/>
          </a:bodyPr>
          <a:lstStyle/>
          <a:p>
            <a:pPr defTabSz="560831">
              <a:spcBef>
                <a:spcPts val="3100"/>
              </a:spcBef>
              <a:buFont typeface="Arial" panose="020B0604020202020204" pitchFamily="34" charset="0"/>
              <a:buChar char="•"/>
              <a:defRPr sz="3167"/>
            </a:pPr>
            <a:r>
              <a:rPr lang="en-US" sz="3167" dirty="0"/>
              <a:t>The main scope of the presented Project was the development of an innovative product for the management of city parking lots</a:t>
            </a:r>
            <a:r>
              <a:rPr lang="en-US" sz="3167" dirty="0" smtClean="0"/>
              <a:t>.</a:t>
            </a:r>
          </a:p>
          <a:p>
            <a:pPr defTabSz="560831">
              <a:spcBef>
                <a:spcPts val="3100"/>
              </a:spcBef>
              <a:buFont typeface="Arial" panose="020B0604020202020204" pitchFamily="34" charset="0"/>
              <a:buChar char="•"/>
              <a:defRPr sz="3167"/>
            </a:pPr>
            <a:r>
              <a:rPr lang="en-US" sz="3167" dirty="0" smtClean="0"/>
              <a:t> </a:t>
            </a:r>
            <a:r>
              <a:rPr lang="en-US" sz="3167" dirty="0"/>
              <a:t>Our application will ensure the implementation of the Smart City concept by using computer vision and communication platforms, which enable the development of new integrated digital services</a:t>
            </a:r>
            <a:r>
              <a:rPr lang="en-US" sz="3167" dirty="0" smtClean="0"/>
              <a:t>.</a:t>
            </a:r>
          </a:p>
          <a:p>
            <a:pPr defTabSz="560831">
              <a:spcBef>
                <a:spcPts val="3100"/>
              </a:spcBef>
              <a:buFont typeface="Arial" panose="020B0604020202020204" pitchFamily="34" charset="0"/>
              <a:buChar char="•"/>
              <a:defRPr sz="3167"/>
            </a:pPr>
            <a:r>
              <a:rPr lang="en-US" sz="3167" dirty="0" smtClean="0"/>
              <a:t> </a:t>
            </a:r>
            <a:r>
              <a:rPr lang="en-US" sz="3167" dirty="0"/>
              <a:t>The use of video cameras could simplify and lower the costs of parking lot controls. In the aim of parking space detection, an aggregated decision was proposed, employing various metrics, computed over a sliding window interval provided by the camera. </a:t>
            </a:r>
            <a:endParaRPr dirty="0"/>
          </a:p>
        </p:txBody>
      </p:sp>
      <p:pic>
        <p:nvPicPr>
          <p:cNvPr id="148" name="06DBF06D-ED96-47DB-8F49-A656495452D5-L0-001.jpeg" descr="06DBF06D-ED96-47DB-8F49-A656495452D5-L0-001.jpeg"/>
          <p:cNvPicPr>
            <a:picLocks noChangeAspect="1"/>
          </p:cNvPicPr>
          <p:nvPr/>
        </p:nvPicPr>
        <p:blipFill>
          <a:blip r:embed="rId2"/>
          <a:stretch>
            <a:fillRect/>
          </a:stretch>
        </p:blipFill>
        <p:spPr>
          <a:xfrm>
            <a:off x="7769028" y="3120777"/>
            <a:ext cx="4572242" cy="4442073"/>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lstStyle>
            <a:lvl1pPr defTabSz="537463">
              <a:defRPr sz="6440"/>
            </a:lvl1pPr>
          </a:lstStyle>
          <a:p>
            <a:r>
              <a:rPr lang="en-US" dirty="0" smtClean="0"/>
              <a:t>ABSTRACT</a:t>
            </a:r>
            <a:endParaRPr dirty="0"/>
          </a:p>
        </p:txBody>
      </p:sp>
      <p:sp>
        <p:nvSpPr>
          <p:cNvPr id="151" name="Registration from previous task provides a segmentation of cars…"/>
          <p:cNvSpPr txBox="1">
            <a:spLocks noGrp="1"/>
          </p:cNvSpPr>
          <p:nvPr>
            <p:ph type="body" sz="half" idx="1"/>
          </p:nvPr>
        </p:nvSpPr>
        <p:spPr>
          <a:xfrm>
            <a:off x="628650" y="2705100"/>
            <a:ext cx="7277100" cy="6261100"/>
          </a:xfrm>
          <a:prstGeom prst="rect">
            <a:avLst/>
          </a:prstGeom>
        </p:spPr>
        <p:txBody>
          <a:bodyPr>
            <a:normAutofit fontScale="77500" lnSpcReduction="20000"/>
          </a:bodyPr>
          <a:lstStyle/>
          <a:p>
            <a:r>
              <a:rPr lang="en-US" dirty="0"/>
              <a:t>The history created over 20 images provides an adaptive method for background and accurate detection. The system has shown high robustness in two benchmarks, achieving a recognition rate higher than 93%. </a:t>
            </a:r>
            <a:endParaRPr lang="en-US" dirty="0" smtClean="0"/>
          </a:p>
          <a:p>
            <a:r>
              <a:rPr lang="en-US" dirty="0" smtClean="0"/>
              <a:t>Looking </a:t>
            </a:r>
            <a:r>
              <a:rPr lang="en-US" dirty="0"/>
              <a:t>through a reasonable parking spot in a populated metropolitan city is amazingly hard for drivers. Genuine gridlock may happen because of the inaccessible parking spot</a:t>
            </a:r>
            <a:r>
              <a:rPr lang="en-US" dirty="0" smtClean="0"/>
              <a:t>.</a:t>
            </a:r>
          </a:p>
          <a:p>
            <a:r>
              <a:rPr lang="en-US" dirty="0" smtClean="0"/>
              <a:t> </a:t>
            </a:r>
            <a:r>
              <a:rPr lang="en-US" dirty="0"/>
              <a:t>Programmed shrewd stopping framework is arising field and pulled in PC vision scientists to contribute in this field of innovation</a:t>
            </a:r>
            <a:endParaRPr dirty="0"/>
          </a:p>
        </p:txBody>
      </p:sp>
      <p:pic>
        <p:nvPicPr>
          <p:cNvPr id="152" name="99A9CA8C-C84D-4146-8781-91816D379758-L0-001.jpeg" descr="99A9CA8C-C84D-4146-8781-91816D379758-L0-001.jpeg"/>
          <p:cNvPicPr>
            <a:picLocks noChangeAspect="1"/>
          </p:cNvPicPr>
          <p:nvPr/>
        </p:nvPicPr>
        <p:blipFill>
          <a:blip r:embed="rId2"/>
          <a:stretch>
            <a:fillRect/>
          </a:stretch>
        </p:blipFill>
        <p:spPr>
          <a:xfrm>
            <a:off x="8092475" y="2537891"/>
            <a:ext cx="4180544" cy="4701109"/>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lstStyle>
            <a:lvl1pPr defTabSz="537463">
              <a:defRPr sz="6440"/>
            </a:lvl1pPr>
          </a:lstStyle>
          <a:p>
            <a:r>
              <a:rPr lang="en-US" dirty="0" smtClean="0"/>
              <a:t>Literature survey</a:t>
            </a:r>
            <a:endParaRPr dirty="0"/>
          </a:p>
        </p:txBody>
      </p:sp>
      <p:sp>
        <p:nvSpPr>
          <p:cNvPr id="151" name="Registration from previous task provides a segmentation of cars…"/>
          <p:cNvSpPr txBox="1">
            <a:spLocks noGrp="1"/>
          </p:cNvSpPr>
          <p:nvPr>
            <p:ph type="body" sz="half" idx="1"/>
          </p:nvPr>
        </p:nvSpPr>
        <p:spPr>
          <a:xfrm>
            <a:off x="628650" y="2705100"/>
            <a:ext cx="11525250" cy="6261100"/>
          </a:xfrm>
          <a:prstGeom prst="rect">
            <a:avLst/>
          </a:prstGeom>
        </p:spPr>
        <p:txBody>
          <a:bodyPr>
            <a:normAutofit fontScale="92500" lnSpcReduction="20000"/>
          </a:bodyPr>
          <a:lstStyle/>
          <a:p>
            <a:r>
              <a:rPr lang="en-US" dirty="0"/>
              <a:t>The discrepancy between incoming and outgoing cars can be used to calculate the total number of cars in the parking lot. </a:t>
            </a:r>
            <a:endParaRPr lang="en-US" dirty="0" smtClean="0"/>
          </a:p>
          <a:p>
            <a:r>
              <a:rPr lang="en-US" b="1" i="1" dirty="0"/>
              <a:t> </a:t>
            </a:r>
            <a:r>
              <a:rPr lang="en-US" sz="3700" dirty="0">
                <a:latin typeface="Times New Roman" panose="02020603050405020304" pitchFamily="18" charset="0"/>
                <a:cs typeface="Times New Roman" panose="02020603050405020304" pitchFamily="18" charset="0"/>
              </a:rPr>
              <a:t>In the modern society, there is an ever-increasing number of vehicles. This is leading to problems such as large urban parking lots becoming inefficient, increasing difficulty to find open spaces in busy parking lots, as well as the increasing need to devote larger areas of land for additional parking </a:t>
            </a:r>
            <a:r>
              <a:rPr lang="en-US" sz="3700" dirty="0" smtClean="0">
                <a:latin typeface="Times New Roman" panose="02020603050405020304" pitchFamily="18" charset="0"/>
                <a:cs typeface="Times New Roman" panose="02020603050405020304" pitchFamily="18" charset="0"/>
              </a:rPr>
              <a:t>spaces.</a:t>
            </a:r>
          </a:p>
          <a:p>
            <a:r>
              <a:rPr lang="en-US" dirty="0" smtClean="0"/>
              <a:t>The </a:t>
            </a:r>
            <a:r>
              <a:rPr lang="en-US" dirty="0"/>
              <a:t>entire parking area available for parking can be examined through a camera using vision-based methods, the data is then analyzed, and the result obtained will specify the exact number and location of available parking </a:t>
            </a:r>
            <a:r>
              <a:rPr lang="en-US" dirty="0" smtClean="0"/>
              <a:t>spaces.</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409524371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lstStyle>
            <a:lvl1pPr defTabSz="537463">
              <a:defRPr sz="6440"/>
            </a:lvl1pPr>
          </a:lstStyle>
          <a:p>
            <a:r>
              <a:rPr lang="en-US" dirty="0" smtClean="0"/>
              <a:t>Proposed work</a:t>
            </a:r>
            <a:endParaRPr dirty="0"/>
          </a:p>
        </p:txBody>
      </p:sp>
      <p:sp>
        <p:nvSpPr>
          <p:cNvPr id="151" name="Registration from previous task provides a segmentation of cars…"/>
          <p:cNvSpPr txBox="1">
            <a:spLocks noGrp="1"/>
          </p:cNvSpPr>
          <p:nvPr>
            <p:ph type="body" sz="half" idx="1"/>
          </p:nvPr>
        </p:nvSpPr>
        <p:spPr>
          <a:xfrm>
            <a:off x="647700" y="4972050"/>
            <a:ext cx="11722100" cy="3867150"/>
          </a:xfrm>
          <a:prstGeom prst="rect">
            <a:avLst/>
          </a:prstGeom>
        </p:spPr>
        <p:txBody>
          <a:bodyPr>
            <a:noAutofit/>
          </a:bodyPr>
          <a:lstStyle/>
          <a:p>
            <a:pPr lvl="0"/>
            <a:r>
              <a:rPr lang="en-US" sz="3200" dirty="0">
                <a:latin typeface="Times New Roman" panose="02020603050405020304" pitchFamily="18" charset="0"/>
                <a:cs typeface="Times New Roman" panose="02020603050405020304" pitchFamily="18" charset="0"/>
              </a:rPr>
              <a:t>System will get a Livestream video of the parking lot from the camera.</a:t>
            </a:r>
          </a:p>
          <a:p>
            <a:pPr lvl="0"/>
            <a:r>
              <a:rPr lang="en-US" sz="3200" dirty="0">
                <a:latin typeface="Times New Roman" panose="02020603050405020304" pitchFamily="18" charset="0"/>
                <a:cs typeface="Times New Roman" panose="02020603050405020304" pitchFamily="18" charset="0"/>
              </a:rPr>
              <a:t>Images are captured when a car enters or leaves the parking lot.</a:t>
            </a:r>
          </a:p>
          <a:p>
            <a:pPr lvl="0"/>
            <a:r>
              <a:rPr lang="en-US" sz="3200" dirty="0">
                <a:latin typeface="Times New Roman" panose="02020603050405020304" pitchFamily="18" charset="0"/>
                <a:cs typeface="Times New Roman" panose="02020603050405020304" pitchFamily="18" charset="0"/>
              </a:rPr>
              <a:t>RGB Images are converted to grayscale images.</a:t>
            </a:r>
          </a:p>
          <a:p>
            <a:pPr lvl="0"/>
            <a:r>
              <a:rPr lang="en-US" sz="3200" dirty="0">
                <a:latin typeface="Times New Roman" panose="02020603050405020304" pitchFamily="18" charset="0"/>
                <a:cs typeface="Times New Roman" panose="02020603050405020304" pitchFamily="18" charset="0"/>
              </a:rPr>
              <a:t>Do calibration  First select the coordinates of the parking lot. This will crop the extra space other than the parking lot from the image. Secondly, select the coordinates of the single parking slot. This will divide the parking lot into equal size </a:t>
            </a:r>
            <a:r>
              <a:rPr lang="en-US" sz="3200" dirty="0" smtClean="0">
                <a:latin typeface="Times New Roman" panose="02020603050405020304" pitchFamily="18" charset="0"/>
                <a:cs typeface="Times New Roman" panose="02020603050405020304" pitchFamily="18" charset="0"/>
              </a:rPr>
              <a:t>slots.</a:t>
            </a:r>
            <a:endParaRPr lang="en-US" dirty="0"/>
          </a:p>
          <a:p>
            <a:pPr lvl="0"/>
            <a:endParaRPr lang="en-US" sz="3200" dirty="0" smtClean="0">
              <a:latin typeface="Times New Roman" panose="02020603050405020304" pitchFamily="18" charset="0"/>
              <a:cs typeface="Times New Roman" panose="02020603050405020304" pitchFamily="18" charset="0"/>
            </a:endParaRPr>
          </a:p>
          <a:p>
            <a:pPr marL="0" lvl="0" indent="0">
              <a:buNone/>
            </a:pPr>
            <a:endParaRPr lang="en-US" sz="3200" dirty="0" smtClean="0">
              <a:latin typeface="Times New Roman" panose="02020603050405020304" pitchFamily="18" charset="0"/>
              <a:cs typeface="Times New Roman" panose="02020603050405020304" pitchFamily="18" charset="0"/>
            </a:endParaRPr>
          </a:p>
          <a:p>
            <a:endParaRPr sz="3200" dirty="0"/>
          </a:p>
        </p:txBody>
      </p:sp>
      <p:sp>
        <p:nvSpPr>
          <p:cNvPr id="2" name="Slide Number Placeholder 1"/>
          <p:cNvSpPr>
            <a:spLocks noGrp="1"/>
          </p:cNvSpPr>
          <p:nvPr>
            <p:ph type="sldNum" sz="quarter" idx="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395192599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lstStyle>
            <a:lvl1pPr defTabSz="537463">
              <a:defRPr sz="6440"/>
            </a:lvl1pPr>
          </a:lstStyle>
          <a:p>
            <a:r>
              <a:rPr lang="en-US" dirty="0" err="1" smtClean="0"/>
              <a:t>ADVANTages</a:t>
            </a:r>
            <a:endParaRPr dirty="0"/>
          </a:p>
        </p:txBody>
      </p:sp>
      <p:sp>
        <p:nvSpPr>
          <p:cNvPr id="151" name="Registration from previous task provides a segmentation of cars…"/>
          <p:cNvSpPr txBox="1">
            <a:spLocks noGrp="1"/>
          </p:cNvSpPr>
          <p:nvPr>
            <p:ph type="body" sz="half" idx="1"/>
          </p:nvPr>
        </p:nvSpPr>
        <p:spPr>
          <a:xfrm>
            <a:off x="647700" y="2647950"/>
            <a:ext cx="11722100" cy="6438900"/>
          </a:xfrm>
          <a:prstGeom prst="rect">
            <a:avLst/>
          </a:prstGeom>
        </p:spPr>
        <p:txBody>
          <a:bodyPr>
            <a:noAutofit/>
          </a:bodyPr>
          <a:lstStyle/>
          <a:p>
            <a:pPr lvl="0"/>
            <a:r>
              <a:rPr lang="en-US" dirty="0"/>
              <a:t>Provides </a:t>
            </a:r>
            <a:r>
              <a:rPr lang="en-US" dirty="0" smtClean="0"/>
              <a:t>Accurate </a:t>
            </a:r>
            <a:r>
              <a:rPr lang="en-US" dirty="0"/>
              <a:t>information.</a:t>
            </a:r>
            <a:endParaRPr lang="en-US" b="1" dirty="0"/>
          </a:p>
          <a:p>
            <a:pPr lvl="0"/>
            <a:r>
              <a:rPr lang="en-US" dirty="0"/>
              <a:t>Accurate in displaying Available parking slots.</a:t>
            </a:r>
            <a:endParaRPr lang="en-US" b="1" dirty="0"/>
          </a:p>
          <a:p>
            <a:pPr lvl="0"/>
            <a:r>
              <a:rPr lang="en-US" dirty="0"/>
              <a:t>Easy to access.</a:t>
            </a:r>
            <a:endParaRPr lang="en-US" b="1" dirty="0"/>
          </a:p>
          <a:p>
            <a:pPr lvl="0"/>
            <a:r>
              <a:rPr lang="en-US" dirty="0"/>
              <a:t>User friendly.</a:t>
            </a:r>
            <a:endParaRPr lang="en-US" b="1" dirty="0"/>
          </a:p>
          <a:p>
            <a:pPr marL="0" indent="0">
              <a:buNone/>
            </a:pPr>
            <a:endParaRPr sz="3200" dirty="0"/>
          </a:p>
        </p:txBody>
      </p:sp>
      <p:sp>
        <p:nvSpPr>
          <p:cNvPr id="2" name="Slide Number Placeholder 1"/>
          <p:cNvSpPr>
            <a:spLocks noGrp="1"/>
          </p:cNvSpPr>
          <p:nvPr>
            <p:ph type="sldNum" sz="quarter" idx="2"/>
          </p:nvPr>
        </p:nvSpPr>
        <p:spPr/>
        <p:txBody>
          <a:bodyPr/>
          <a:lstStyle/>
          <a:p>
            <a:fld id="{86CB4B4D-7CA3-9044-876B-883B54F8677D}" type="slidenum">
              <a:rPr lang="en-US" smtClean="0"/>
              <a:t>8</a:t>
            </a:fld>
            <a:endParaRPr lang="en-US"/>
          </a:p>
        </p:txBody>
      </p:sp>
    </p:spTree>
    <p:extLst>
      <p:ext uri="{BB962C8B-B14F-4D97-AF65-F5344CB8AC3E}">
        <p14:creationId xmlns:p14="http://schemas.microsoft.com/office/powerpoint/2010/main" val="945405926"/>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ask 3: Car Detection"/>
          <p:cNvSpPr txBox="1">
            <a:spLocks noGrp="1"/>
          </p:cNvSpPr>
          <p:nvPr>
            <p:ph type="title"/>
          </p:nvPr>
        </p:nvSpPr>
        <p:spPr>
          <a:prstGeom prst="rect">
            <a:avLst/>
          </a:prstGeom>
        </p:spPr>
        <p:txBody>
          <a:bodyPr/>
          <a:lstStyle>
            <a:lvl1pPr defTabSz="537463">
              <a:defRPr sz="6440"/>
            </a:lvl1pPr>
          </a:lstStyle>
          <a:p>
            <a:r>
              <a:rPr lang="en-US" dirty="0" smtClean="0"/>
              <a:t>DATASET</a:t>
            </a:r>
            <a:endParaRPr dirty="0"/>
          </a:p>
        </p:txBody>
      </p:sp>
      <p:sp>
        <p:nvSpPr>
          <p:cNvPr id="151" name="Registration from previous task provides a segmentation of cars…"/>
          <p:cNvSpPr txBox="1">
            <a:spLocks noGrp="1"/>
          </p:cNvSpPr>
          <p:nvPr>
            <p:ph type="body" sz="half" idx="1"/>
          </p:nvPr>
        </p:nvSpPr>
        <p:spPr>
          <a:xfrm>
            <a:off x="641350" y="4191000"/>
            <a:ext cx="11722100" cy="5257800"/>
          </a:xfrm>
          <a:prstGeom prst="rect">
            <a:avLst/>
          </a:prstGeom>
        </p:spPr>
        <p:txBody>
          <a:bodyPr>
            <a:noAutofit/>
          </a:bodyPr>
          <a:lstStyle/>
          <a:p>
            <a:pPr>
              <a:buFont typeface="Arial" panose="020B0604020202020204" pitchFamily="34" charset="0"/>
              <a:buChar char="•"/>
            </a:pPr>
            <a:r>
              <a:rPr lang="en-US" dirty="0" smtClean="0"/>
              <a:t>The </a:t>
            </a:r>
            <a:r>
              <a:rPr lang="en-US" dirty="0"/>
              <a:t>total number of 4,374 samples in a dataset is divided into a training set and a testing set. The ratio between the training and the testing set might vary depending on the difficulty of the task. In the case of vehicle detection, the dataset was divided approximately equally between two sets. </a:t>
            </a:r>
            <a:endParaRPr lang="en-US" dirty="0" smtClean="0"/>
          </a:p>
          <a:p>
            <a:pPr>
              <a:buFont typeface="Arial" panose="020B0604020202020204" pitchFamily="34" charset="0"/>
              <a:buChar char="•"/>
            </a:pPr>
            <a:r>
              <a:rPr lang="en-US" dirty="0"/>
              <a:t>The training dataset represents the set of training samples, or vectors of value. It is a collection of positive and negative data. Usually they are grouped by the same number of components or </a:t>
            </a:r>
            <a:r>
              <a:rPr lang="en-US" dirty="0" smtClean="0"/>
              <a:t>features</a:t>
            </a:r>
          </a:p>
          <a:p>
            <a:pPr marL="0" indent="0">
              <a:buNone/>
            </a:pPr>
            <a:endParaRPr lang="en-US" dirty="0"/>
          </a:p>
          <a:p>
            <a:pPr marL="0" indent="0">
              <a:buNone/>
            </a:pPr>
            <a:endParaRPr sz="3200" dirty="0"/>
          </a:p>
        </p:txBody>
      </p:sp>
      <p:sp>
        <p:nvSpPr>
          <p:cNvPr id="2" name="Slide Number Placeholder 1"/>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421257779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Typeset">
  <a:themeElements>
    <a:clrScheme name="Typeset">
      <a:dk1>
        <a:srgbClr val="57554B"/>
      </a:dk1>
      <a:lt1>
        <a:srgbClr val="0C1557"/>
      </a:lt1>
      <a:dk2>
        <a:srgbClr val="5F5F5D"/>
      </a:dk2>
      <a:lt2>
        <a:srgbClr val="D8D5CE"/>
      </a:lt2>
      <a:accent1>
        <a:srgbClr val="738CAB"/>
      </a:accent1>
      <a:accent2>
        <a:srgbClr val="7E9769"/>
      </a:accent2>
      <a:accent3>
        <a:srgbClr val="D9C064"/>
      </a:accent3>
      <a:accent4>
        <a:srgbClr val="B99369"/>
      </a:accent4>
      <a:accent5>
        <a:srgbClr val="9A4C3C"/>
      </a:accent5>
      <a:accent6>
        <a:srgbClr val="8E8198"/>
      </a:accent6>
      <a:hlink>
        <a:srgbClr val="0000FF"/>
      </a:hlink>
      <a:folHlink>
        <a:srgbClr val="FF00FF"/>
      </a:folHlink>
    </a:clrScheme>
    <a:fontScheme name="Typeset">
      <a:majorFont>
        <a:latin typeface="Academy Engraved LET"/>
        <a:ea typeface="Academy Engraved LET"/>
        <a:cs typeface="Academy Engraved LET"/>
      </a:majorFont>
      <a:minorFont>
        <a:latin typeface="Academy Engraved LET"/>
        <a:ea typeface="Academy Engraved LET"/>
        <a:cs typeface="Academy Engraved LET"/>
      </a:minorFont>
    </a:fontScheme>
    <a:fmtScheme name="Types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50000"/>
              </a:srgbClr>
            </a:outerShdw>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4">
              <a:hueOff val="-150089"/>
              <a:satOff val="3212"/>
              <a:lumOff val="-1755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7554B"/>
            </a:solidFill>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ypeset">
  <a:themeElements>
    <a:clrScheme name="Typeset">
      <a:dk1>
        <a:srgbClr val="000000"/>
      </a:dk1>
      <a:lt1>
        <a:srgbClr val="FFFFFF"/>
      </a:lt1>
      <a:dk2>
        <a:srgbClr val="5F5F5D"/>
      </a:dk2>
      <a:lt2>
        <a:srgbClr val="D8D5CE"/>
      </a:lt2>
      <a:accent1>
        <a:srgbClr val="738CAB"/>
      </a:accent1>
      <a:accent2>
        <a:srgbClr val="7E9769"/>
      </a:accent2>
      <a:accent3>
        <a:srgbClr val="D9C064"/>
      </a:accent3>
      <a:accent4>
        <a:srgbClr val="B99369"/>
      </a:accent4>
      <a:accent5>
        <a:srgbClr val="9A4C3C"/>
      </a:accent5>
      <a:accent6>
        <a:srgbClr val="8E8198"/>
      </a:accent6>
      <a:hlink>
        <a:srgbClr val="0000FF"/>
      </a:hlink>
      <a:folHlink>
        <a:srgbClr val="FF00FF"/>
      </a:folHlink>
    </a:clrScheme>
    <a:fontScheme name="Typeset">
      <a:majorFont>
        <a:latin typeface="Academy Engraved LET"/>
        <a:ea typeface="Academy Engraved LET"/>
        <a:cs typeface="Academy Engraved LET"/>
      </a:majorFont>
      <a:minorFont>
        <a:latin typeface="Academy Engraved LET"/>
        <a:ea typeface="Academy Engraved LET"/>
        <a:cs typeface="Academy Engraved LET"/>
      </a:minorFont>
    </a:fontScheme>
    <a:fmtScheme name="Types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50000"/>
              </a:srgbClr>
            </a:outerShdw>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4">
              <a:hueOff val="-150089"/>
              <a:satOff val="3212"/>
              <a:lumOff val="-1755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7554B"/>
            </a:solidFill>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140</TotalTime>
  <Words>1475</Words>
  <Application>Microsoft Office PowerPoint</Application>
  <PresentationFormat>Custom</PresentationFormat>
  <Paragraphs>113</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Academy Engraved LET</vt:lpstr>
      <vt:lpstr>Arial</vt:lpstr>
      <vt:lpstr>Bodoni SvtyTwo OS ITC TT-BookIt</vt:lpstr>
      <vt:lpstr>Bodoni SvtyTwo SC ITC TT-Book</vt:lpstr>
      <vt:lpstr>Helvetica</vt:lpstr>
      <vt:lpstr>Helvetica Neue</vt:lpstr>
      <vt:lpstr>Hoefler Text</vt:lpstr>
      <vt:lpstr>Palatino Linotype</vt:lpstr>
      <vt:lpstr>Times New Roman</vt:lpstr>
      <vt:lpstr>Typeset</vt:lpstr>
      <vt:lpstr>Parking slot detection </vt:lpstr>
      <vt:lpstr>INTRODUCTION </vt:lpstr>
      <vt:lpstr>PowerPoint Presentation</vt:lpstr>
      <vt:lpstr>ABSTRACT</vt:lpstr>
      <vt:lpstr>ABSTRACT</vt:lpstr>
      <vt:lpstr>Literature survey</vt:lpstr>
      <vt:lpstr>Proposed work</vt:lpstr>
      <vt:lpstr>ADVANTages</vt:lpstr>
      <vt:lpstr>DATASET</vt:lpstr>
      <vt:lpstr>ALGORITHM</vt:lpstr>
      <vt:lpstr>architecture</vt:lpstr>
      <vt:lpstr>DATA FLOW DIAGRAM</vt:lpstr>
      <vt:lpstr>PROCESS DIAGRAM</vt:lpstr>
      <vt:lpstr>LIBRARIES USED</vt:lpstr>
      <vt:lpstr>TASK 1-PARKING AREA DETECTION</vt:lpstr>
      <vt:lpstr>TASK 2-2D,3D REGISTRATION</vt:lpstr>
      <vt:lpstr>TASK 3-CAR DETECTION</vt:lpstr>
      <vt:lpstr> PROCESS INVOLVED</vt:lpstr>
      <vt:lpstr> screenshots</vt:lpstr>
      <vt:lpstr>PowerPoint Presentation</vt:lpstr>
      <vt:lpstr>PowerPoint Presentation</vt:lpstr>
      <vt:lpstr>PowerPoint Presentation</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slot detection</dc:title>
  <dc:creator>ANONYMOUS</dc:creator>
  <cp:lastModifiedBy>Windows User</cp:lastModifiedBy>
  <cp:revision>17</cp:revision>
  <dcterms:modified xsi:type="dcterms:W3CDTF">2021-03-24T19:13:54Z</dcterms:modified>
</cp:coreProperties>
</file>